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B583-8CB9-4189-8BA8-A44AA8802D0D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CBE7-60FD-412B-845A-167192C7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90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B583-8CB9-4189-8BA8-A44AA8802D0D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CBE7-60FD-412B-845A-167192C7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92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B583-8CB9-4189-8BA8-A44AA8802D0D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CBE7-60FD-412B-845A-167192C7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4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B583-8CB9-4189-8BA8-A44AA8802D0D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CBE7-60FD-412B-845A-167192C7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7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B583-8CB9-4189-8BA8-A44AA8802D0D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CBE7-60FD-412B-845A-167192C7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65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B583-8CB9-4189-8BA8-A44AA8802D0D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CBE7-60FD-412B-845A-167192C7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99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B583-8CB9-4189-8BA8-A44AA8802D0D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CBE7-60FD-412B-845A-167192C7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B583-8CB9-4189-8BA8-A44AA8802D0D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CBE7-60FD-412B-845A-167192C7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2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B583-8CB9-4189-8BA8-A44AA8802D0D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CBE7-60FD-412B-845A-167192C7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21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B583-8CB9-4189-8BA8-A44AA8802D0D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CBE7-60FD-412B-845A-167192C7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2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B583-8CB9-4189-8BA8-A44AA8802D0D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CBE7-60FD-412B-845A-167192C7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4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B583-8CB9-4189-8BA8-A44AA8802D0D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CBE7-60FD-412B-845A-167192C7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6835" y="1122363"/>
            <a:ext cx="11171581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 для учета успеваемости студентов техникума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0625" y="5202238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402ИСП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Прошунин В.С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0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88093"/>
            <a:ext cx="10515600" cy="37888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</a:t>
            </a:r>
          </a:p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системы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9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6958"/>
            <a:ext cx="10515600" cy="4749555"/>
          </a:xfrm>
        </p:spPr>
        <p:txBody>
          <a:bodyPr>
            <a:normAutofit fontScale="85000" lnSpcReduction="20000"/>
          </a:bodyPr>
          <a:lstStyle/>
          <a:p>
            <a:pPr marL="10795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полностью функционирует и оправдывает представления потенциальных пользователей. </a:t>
            </a:r>
          </a:p>
          <a:p>
            <a:pPr marL="10795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дипломного проекта была проанализирована заданная предметная область, изучены ее основные аспекты и базовые знания, которые могли помочь при разработке.</a:t>
            </a:r>
          </a:p>
          <a:p>
            <a:pPr marL="10795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дипломного проекта были выполнены следующие ранее поставленные задачи: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различные диаграммы на стадии проектирования;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и выбраны средства для разработки программного обеспечения;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и подключена база данных;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эффективной работы системы.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48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58105"/>
            <a:ext cx="10515600" cy="29188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!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0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успеваемости студентов техникума - это процесс, который включает в себя занесение и анализ оценок студентов за испытания рубежного контроля по дисциплинам учебного плана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8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актуальность данной темы.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1679"/>
          </a:xfrm>
        </p:spPr>
        <p:txBody>
          <a:bodyPr>
            <a:normAutofit fontScale="77500" lnSpcReduction="20000"/>
          </a:bodyPr>
          <a:lstStyle/>
          <a:p>
            <a:pPr marL="107950" indent="0" algn="just">
              <a:lnSpc>
                <a:spcPct val="10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дипломного проекта – разработка информационной системы для агентства недвижимости, которая автоматизирует процесс работы, упростит поиск подходящей недвижимости, поможет в решении ведения учета объявлений.</a:t>
            </a:r>
          </a:p>
          <a:p>
            <a:pPr marL="107950" indent="0" algn="just">
              <a:lnSpc>
                <a:spcPct val="10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цели, требуется выполнить следующие задачи: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систему;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инфологическую модель предметной области;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модель предметной области в стандарте IDEF0;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DFD-диаграммы;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средства создания информационной системы и выбрать из них более подходящие;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разработку базы данных и информационной системы, осуществить подключение базы данных к информационной системе;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защиту информации;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оценку эффективности разработки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66290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предметной области.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59" y="1690688"/>
            <a:ext cx="5675682" cy="4813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101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089" y="1690688"/>
            <a:ext cx="7369822" cy="487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81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37" y="1601750"/>
            <a:ext cx="7224926" cy="4799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601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1-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982" y="3013130"/>
            <a:ext cx="8980036" cy="1913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44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2-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55263" y="1928554"/>
            <a:ext cx="7881474" cy="4248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067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выбора средств реализации проекта.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программного обеспечения мной было принято решение реализовывать информационную системы с нуля в среде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платформе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(WPF) используя язык C#. </a:t>
            </a:r>
          </a:p>
        </p:txBody>
      </p:sp>
      <p:pic>
        <p:nvPicPr>
          <p:cNvPr id="4" name="Picture 10" descr="Microsoft Visual Studio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2" y="3304527"/>
            <a:ext cx="3394075" cy="327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14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264</Words>
  <Application>Microsoft Office PowerPoint</Application>
  <PresentationFormat>Широкоэкранный</PresentationFormat>
  <Paragraphs>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Тема Office</vt:lpstr>
      <vt:lpstr>Дипломный проект “Разработка информационной системы для учета успеваемости студентов техникума”.</vt:lpstr>
      <vt:lpstr>Введение.</vt:lpstr>
      <vt:lpstr>Цель и актуальность данной темы.</vt:lpstr>
      <vt:lpstr>Инфологическая модель предметной области.</vt:lpstr>
      <vt:lpstr>Контекстная диаграмма IDEF0.</vt:lpstr>
      <vt:lpstr>Диаграмма декомпозиции IDEF0.</vt:lpstr>
      <vt:lpstr>Диаграмма DFD 1-уровня</vt:lpstr>
      <vt:lpstr>Декомпозиция DFD 2-уровня.</vt:lpstr>
      <vt:lpstr>Обоснование выбора средств реализации проекта.</vt:lpstr>
      <vt:lpstr>Презентация PowerPoint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“Разработка информационной системы для учета успеваемости студентов техникума”.</dc:title>
  <dc:creator>white juice</dc:creator>
  <cp:lastModifiedBy>white juice</cp:lastModifiedBy>
  <cp:revision>8</cp:revision>
  <dcterms:created xsi:type="dcterms:W3CDTF">2024-06-22T00:53:31Z</dcterms:created>
  <dcterms:modified xsi:type="dcterms:W3CDTF">2024-06-22T02:09:24Z</dcterms:modified>
</cp:coreProperties>
</file>