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336750" y="4323400"/>
            <a:ext cx="4374000" cy="635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subTitle" idx="1"/>
          </p:nvPr>
        </p:nvSpPr>
        <p:spPr>
          <a:xfrm>
            <a:off x="1464075" y="4415575"/>
            <a:ext cx="4086300" cy="441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Прошунин В.С 402 ИСП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61975" y="142875"/>
            <a:ext cx="10833350" cy="2765900"/>
          </a:xfrm>
        </p:spPr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для учета успеваемости студентов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техникума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3225" y="345725"/>
            <a:ext cx="5322600" cy="1324800"/>
          </a:xfrm>
        </p:spPr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5325" y="1390650"/>
            <a:ext cx="10991850" cy="5172075"/>
          </a:xfrm>
        </p:spPr>
        <p:txBody>
          <a:bodyPr/>
          <a:lstStyle/>
          <a:p>
            <a:pPr marL="10795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полностью функционирует и оправдывает представления потенциальных пользователей. </a:t>
            </a:r>
          </a:p>
          <a:p>
            <a:pPr marL="10795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дипломного проекта была проанализирована заданная предметная область, изучены ее основные аспекты и базовые знания, которые могли помочь при разработке.</a:t>
            </a:r>
          </a:p>
          <a:p>
            <a:pPr marL="107950" indent="0" algn="just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дипломного проекта были выполнены следующие ранее поставленные задачи: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различные диаграммы на стадии проектирования;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и выбраны средства для разработки программного обеспечения;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и подключена база данных;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эффективной работы системы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42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0375" y="237300"/>
            <a:ext cx="5322600" cy="1324800"/>
          </a:xfrm>
        </p:spPr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9074" y="2400300"/>
            <a:ext cx="8029575" cy="3371850"/>
          </a:xfrm>
        </p:spPr>
        <p:txBody>
          <a:bodyPr/>
          <a:lstStyle/>
          <a:p>
            <a:pPr marL="107950" indent="0" algn="just">
              <a:buNone/>
            </a:pPr>
            <a:r>
              <a:rPr lang="ru-RU" dirty="0" smtClean="0">
                <a:solidFill>
                  <a:schemeClr val="bg2"/>
                </a:solidFill>
              </a:rPr>
              <a:t>	</a:t>
            </a: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Темой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дипломного проекта является «Разработка информационной системы для учета успеваемости студентов техникума».</a:t>
            </a:r>
          </a:p>
          <a:p>
            <a:pPr marL="107950" indent="0" algn="just">
              <a:buNone/>
            </a:pP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7950" indent="0" algn="just">
              <a:buNone/>
            </a:pP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успеваемости студентов техникума - это процесс, который включает в себя занесение и анализ оценок студентов за испытания рубежного контроля по дисциплинам учебного плана.</a:t>
            </a:r>
          </a:p>
        </p:txBody>
      </p:sp>
    </p:spTree>
    <p:extLst>
      <p:ext uri="{BB962C8B-B14F-4D97-AF65-F5344CB8AC3E}">
        <p14:creationId xmlns:p14="http://schemas.microsoft.com/office/powerpoint/2010/main" val="1083800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2224" y="0"/>
            <a:ext cx="9337925" cy="1324800"/>
          </a:xfrm>
        </p:spPr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цель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3350" y="770000"/>
            <a:ext cx="11766799" cy="6011800"/>
          </a:xfrm>
        </p:spPr>
        <p:txBody>
          <a:bodyPr/>
          <a:lstStyle/>
          <a:p>
            <a:pPr marL="107950" indent="0" algn="just">
              <a:lnSpc>
                <a:spcPct val="100000"/>
              </a:lnSpc>
              <a:buNone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 – разработка информационной системы для агентства недвижимости, которая автоматизирует процесс работы, упростит поиск подходящей недвижимости, поможет в решении ведения учета объявлений.</a:t>
            </a:r>
          </a:p>
          <a:p>
            <a:pPr marL="107950" indent="0" algn="just">
              <a:lnSpc>
                <a:spcPct val="100000"/>
              </a:lnSpc>
              <a:buNone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цели, требуется выполнить следующие задачи: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систему;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инфологическую модель предметной области;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модель предметной области в стандарте IDEF0;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DFD-диаграммы;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средства создания информационной системы и выбрать из них более подходящие;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разработку базы данных и информационной системы, осуществить подключение базы данных к информационной системе;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защиту информации;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оценку эффективности разработки информационной системы</a:t>
            </a:r>
            <a:r>
              <a:rPr lang="ru-RU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9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2425" y="418406"/>
            <a:ext cx="7642475" cy="1708625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предметной области</a:t>
            </a:r>
          </a:p>
        </p:txBody>
      </p:sp>
      <p:pic>
        <p:nvPicPr>
          <p:cNvPr id="4" name="Объект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2" y="2127031"/>
            <a:ext cx="5213935" cy="442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32754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5775" y="355249"/>
            <a:ext cx="8090150" cy="1521175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4" name="Объект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2938" y="1876424"/>
            <a:ext cx="6718461" cy="4440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312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5650" y="345725"/>
            <a:ext cx="8528300" cy="1324800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0125" y="3721700"/>
            <a:ext cx="5322600" cy="22359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5" y="1789113"/>
            <a:ext cx="6507296" cy="432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822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6150" y="374300"/>
            <a:ext cx="8442575" cy="1324800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1-го уровня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1289" y="2801279"/>
            <a:ext cx="9249966" cy="19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24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1" y="250475"/>
            <a:ext cx="7194800" cy="1324800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2-го уровня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12" y="2088352"/>
            <a:ext cx="7222779" cy="38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5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136175"/>
            <a:ext cx="9166475" cy="1324800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средств реализации проекта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133350" y="1885950"/>
            <a:ext cx="11766799" cy="1409700"/>
          </a:xfrm>
        </p:spPr>
        <p:txBody>
          <a:bodyPr/>
          <a:lstStyle/>
          <a:p>
            <a:pPr marL="10795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программного обеспечения мной было принято решение реализовывать информационную системы с нуля в среде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ru-RU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используя язык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#. 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>
              <a:lnSpc>
                <a:spcPct val="100000"/>
              </a:lnSpc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6" name="Picture 10" descr="Microsoft Visual Studio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55" y="3295650"/>
            <a:ext cx="3394075" cy="32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02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250</Words>
  <Application>Microsoft Office PowerPoint</Application>
  <PresentationFormat>Широкоэкранный</PresentationFormat>
  <Paragraphs>34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Abril Fatface</vt:lpstr>
      <vt:lpstr>Aldrich</vt:lpstr>
      <vt:lpstr>Arial</vt:lpstr>
      <vt:lpstr>Barlow Condensed</vt:lpstr>
      <vt:lpstr>Calibri</vt:lpstr>
      <vt:lpstr>DM Sans</vt:lpstr>
      <vt:lpstr>Times New Roman</vt:lpstr>
      <vt:lpstr>Wingdings</vt:lpstr>
      <vt:lpstr>SlidesMania · Modern Dark </vt:lpstr>
      <vt:lpstr>Дипломный проект “Разработка информационной системы для учета успеваемости студентов техникума”.</vt:lpstr>
      <vt:lpstr>Введение</vt:lpstr>
      <vt:lpstr>Актуальность и цель</vt:lpstr>
      <vt:lpstr>Инфологическая модель предметной области</vt:lpstr>
      <vt:lpstr>Контекстная диаграмма IDEF0</vt:lpstr>
      <vt:lpstr>Диаграмма декомпозиции IDEF0</vt:lpstr>
      <vt:lpstr>Диаграмма DFD 1-го уровня</vt:lpstr>
      <vt:lpstr>Декомпозиция DFD 2-го уровня</vt:lpstr>
      <vt:lpstr>Обоснование выбора средств реализации проекта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“Разработка информационной системы для учета успеваемости студентов техникума”.</dc:title>
  <dc:creator>white juice</dc:creator>
  <cp:lastModifiedBy>white juice</cp:lastModifiedBy>
  <cp:revision>9</cp:revision>
  <dcterms:modified xsi:type="dcterms:W3CDTF">2024-06-20T13:47:25Z</dcterms:modified>
</cp:coreProperties>
</file>