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Lora Regula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Regular-italic.fntdata"/><Relationship Id="rId30" Type="http://schemas.openxmlformats.org/officeDocument/2006/relationships/font" Target="fonts/LoraRegula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oraRegula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ead262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ead26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ead262f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ead262f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ead262f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ead262f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ead262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ead262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ead262f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ead262f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ead262f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ead262f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ead262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dead262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41275"/>
            <a:ext cx="8222100" cy="211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00">
                <a:solidFill>
                  <a:srgbClr val="CC4125"/>
                </a:solidFill>
                <a:latin typeface="Lora"/>
                <a:ea typeface="Lora"/>
                <a:cs typeface="Lora"/>
                <a:sym typeface="Lora"/>
              </a:rPr>
              <a:t>CarcinoCheck</a:t>
            </a:r>
            <a:endParaRPr b="1" sz="7900">
              <a:solidFill>
                <a:srgbClr val="CC412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0" y="0"/>
            <a:ext cx="91440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5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r>
              <a:rPr lang="en" sz="60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Monetization</a:t>
            </a:r>
            <a:endParaRPr sz="6000"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085100" y="1823150"/>
            <a:ext cx="7155600" cy="30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In App ad revenue generation from contextual advertising from skin care hospitals  and skin related medical products.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Premium version of app will enable users to remove ads.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Premium plan for direct online consultation with skin cancer specialists from a panel of specialists. 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Thank You </a:t>
            </a:r>
            <a:endParaRPr b="1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5" y="160475"/>
            <a:ext cx="9144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Our</a:t>
            </a:r>
            <a:r>
              <a:rPr lang="en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 Team</a:t>
            </a:r>
            <a:endParaRPr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98825" y="1511125"/>
            <a:ext cx="80199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 Regular"/>
                <a:ea typeface="Lora Regular"/>
                <a:cs typeface="Lora Regular"/>
                <a:sym typeface="Lora Regular"/>
              </a:rPr>
              <a:t>Team : 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Whitebeard Crew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Lora Regular"/>
                <a:ea typeface="Lora Regular"/>
                <a:cs typeface="Lora Regular"/>
                <a:sym typeface="Lora Regular"/>
              </a:rPr>
              <a:t>Team Members :</a:t>
            </a:r>
            <a:endParaRPr sz="20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rabi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Saswat Mishra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rabi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Kumar Abhishek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ora"/>
              <a:buAutoNum type="arabicPeriod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Rudra Prasad Dash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 Regular"/>
                <a:ea typeface="Lora Regular"/>
                <a:cs typeface="Lora Regular"/>
                <a:sym typeface="Lora Regular"/>
              </a:rPr>
              <a:t>College :  </a:t>
            </a:r>
            <a:r>
              <a:rPr lang="en" sz="2000">
                <a:latin typeface="Lora"/>
                <a:ea typeface="Lora"/>
                <a:cs typeface="Lora"/>
                <a:sym typeface="Lora"/>
              </a:rPr>
              <a:t> National Institute Of Technology, Rourkela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011675" y="0"/>
            <a:ext cx="2560200" cy="1369200"/>
          </a:xfrm>
          <a:prstGeom prst="wedgeEllipseCallout">
            <a:avLst>
              <a:gd fmla="val -48892" name="adj1"/>
              <a:gd fmla="val 652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Are you worried about this patch?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117375" y="148500"/>
            <a:ext cx="1853100" cy="1220700"/>
          </a:xfrm>
          <a:prstGeom prst="wedgeEllipseCallout">
            <a:avLst>
              <a:gd fmla="val -55612" name="adj1"/>
              <a:gd fmla="val 4768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Yes, Is there anyway I can perform self-diagnosis ?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0" y="187425"/>
            <a:ext cx="90657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Problem Overview</a:t>
            </a:r>
            <a:endParaRPr sz="6000"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943275" y="1397675"/>
            <a:ext cx="69117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SzPts val="2050"/>
              <a:buFont typeface="Lora Regular"/>
              <a:buChar char="●"/>
            </a:pPr>
            <a:r>
              <a:rPr lang="en" sz="1650">
                <a:latin typeface="Lora Regular"/>
                <a:ea typeface="Lora Regular"/>
                <a:cs typeface="Lora Regular"/>
                <a:sym typeface="Lora Regular"/>
              </a:rPr>
              <a:t>During the corona pandemic, people have to suffer as COVID testing is first required before performing any other medical diagnosis.</a:t>
            </a:r>
            <a:endParaRPr sz="165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SzPts val="2050"/>
              <a:buFont typeface="Lora Regular"/>
              <a:buChar char="●"/>
            </a:pPr>
            <a:r>
              <a:rPr lang="en" sz="1650">
                <a:latin typeface="Lora Regular"/>
                <a:ea typeface="Lora Regular"/>
                <a:cs typeface="Lora Regular"/>
                <a:sym typeface="Lora Regular"/>
              </a:rPr>
              <a:t>This leads to a delay in diagnosis which causes further delay in treatments.</a:t>
            </a:r>
            <a:endParaRPr sz="165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SzPts val="2050"/>
              <a:buFont typeface="Lora Regular"/>
              <a:buChar char="●"/>
            </a:pPr>
            <a:r>
              <a:rPr lang="en" sz="1650">
                <a:latin typeface="Lora Regular"/>
                <a:ea typeface="Lora Regular"/>
                <a:cs typeface="Lora Regular"/>
                <a:sym typeface="Lora Regular"/>
              </a:rPr>
              <a:t>The side effects include constant worry and anxiousness among individuals.</a:t>
            </a:r>
            <a:endParaRPr sz="165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SzPts val="2050"/>
              <a:buFont typeface="Lora Regular"/>
              <a:buChar char="●"/>
            </a:pPr>
            <a:r>
              <a:rPr lang="en" sz="1650">
                <a:latin typeface="Lora Regular"/>
                <a:ea typeface="Lora Regular"/>
                <a:cs typeface="Lora Regular"/>
                <a:sym typeface="Lora Regular"/>
              </a:rPr>
              <a:t>Diagnosis delay leads to unnecessary frequent visits to hospitals as well.</a:t>
            </a:r>
            <a:endParaRPr sz="165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SzPts val="2050"/>
              <a:buFont typeface="Lora Regular"/>
              <a:buChar char="●"/>
            </a:pPr>
            <a:r>
              <a:rPr lang="en" sz="1650">
                <a:latin typeface="Lora Regular"/>
                <a:ea typeface="Lora Regular"/>
                <a:cs typeface="Lora Regular"/>
                <a:sym typeface="Lora Regular"/>
              </a:rPr>
              <a:t>Problem in decision making of dermatologists.</a:t>
            </a:r>
            <a:endParaRPr sz="1650"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5" y="162725"/>
            <a:ext cx="780034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41825" y="687400"/>
            <a:ext cx="6826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Our Solution</a:t>
            </a:r>
            <a:endParaRPr sz="6000"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1141825" y="1558400"/>
            <a:ext cx="6703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Reduces diagnosis delay.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Predicts type of skin cancer.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Provides questionnaire based evaluation.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Access dermatologists and hospitals in nearby location.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Reduces frequent visit to hospital during corona pandemic.</a:t>
            </a:r>
            <a:endParaRPr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WORKFLOW</a:t>
            </a:r>
            <a:endParaRPr sz="2400"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43188" y="1496885"/>
            <a:ext cx="1023600" cy="775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User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650198" y="3292174"/>
            <a:ext cx="1754700" cy="126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892075" y="1605700"/>
            <a:ext cx="1974000" cy="288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655778" y="2440193"/>
            <a:ext cx="1596300" cy="160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35676" y="1080100"/>
            <a:ext cx="1486800" cy="443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Website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841575" y="1956475"/>
            <a:ext cx="1249800" cy="372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Report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62" y="3553375"/>
            <a:ext cx="1111179" cy="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991175" y="3207425"/>
            <a:ext cx="1111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ora"/>
                <a:ea typeface="Lora"/>
                <a:cs typeface="Lora"/>
                <a:sym typeface="Lora"/>
              </a:rPr>
              <a:t>Image</a:t>
            </a:r>
            <a:endParaRPr b="1"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964350" y="2106175"/>
            <a:ext cx="1861800" cy="2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Questionnaire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01" y="2340125"/>
            <a:ext cx="827900" cy="9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875" y="1663074"/>
            <a:ext cx="932399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964349" y="3383125"/>
            <a:ext cx="18618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ora"/>
                <a:ea typeface="Lora"/>
                <a:cs typeface="Lora"/>
                <a:sym typeface="Lora"/>
              </a:rPr>
              <a:t>REST API</a:t>
            </a:r>
            <a:endParaRPr b="1"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19122" r="18099" t="0"/>
          <a:stretch/>
        </p:blipFill>
        <p:spPr>
          <a:xfrm>
            <a:off x="4951750" y="3713025"/>
            <a:ext cx="827901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5678" y="3820847"/>
            <a:ext cx="784938" cy="43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018300" y="3437050"/>
            <a:ext cx="1754700" cy="98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001725" y="2111200"/>
            <a:ext cx="1754700" cy="118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5775" y="2429275"/>
            <a:ext cx="1621399" cy="16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 rot="877170">
            <a:off x="1871631" y="2158364"/>
            <a:ext cx="2101438" cy="2253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3833084">
            <a:off x="1361748" y="2639739"/>
            <a:ext cx="1110913" cy="2578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-2040">
            <a:off x="3458850" y="3706247"/>
            <a:ext cx="5055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1605">
            <a:off x="5939635" y="2737416"/>
            <a:ext cx="6426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490000"/>
            <a:ext cx="91440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Technology Used </a:t>
            </a:r>
            <a:endParaRPr sz="6000"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Programming Language Used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JavaScript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Model Development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Scikit-Learn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TensorFlow 2.0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REST API development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Flask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Website Development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Node.js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Bootstrap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APIs Used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Geo-location finder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 Regular"/>
              <a:buChar char="●"/>
            </a:pPr>
            <a:r>
              <a:rPr lang="en" sz="18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Version Control</a:t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Git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60950" y="234700"/>
            <a:ext cx="82221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Future Aspects</a:t>
            </a:r>
            <a:endParaRPr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424800" y="1767825"/>
            <a:ext cx="3659100" cy="20328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4E5F5">
                  <a:alpha val="26260"/>
                </a:srgbClr>
              </a:gs>
              <a:gs pos="100000">
                <a:srgbClr val="70A4D5">
                  <a:alpha val="262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79875" y="2013675"/>
            <a:ext cx="3659100" cy="20328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CECD5">
                  <a:alpha val="64800"/>
                </a:srgbClr>
              </a:gs>
              <a:gs pos="100000">
                <a:srgbClr val="93BC81">
                  <a:alpha val="6480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115725" y="3052275"/>
            <a:ext cx="3602400" cy="19596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5D0D0">
                  <a:alpha val="26260"/>
                </a:srgbClr>
              </a:gs>
              <a:gs pos="100000">
                <a:srgbClr val="D96868">
                  <a:alpha val="262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869325" y="2135175"/>
            <a:ext cx="3025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Lora Regular"/>
                <a:ea typeface="Lora Regular"/>
                <a:cs typeface="Lora Regular"/>
                <a:sym typeface="Lora Regular"/>
              </a:rPr>
              <a:t>A premium feature including consultation with doctors through a text based interface on our website.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323700" y="3052275"/>
            <a:ext cx="32337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Lora Regular"/>
                <a:ea typeface="Lora Regular"/>
                <a:cs typeface="Lora Regular"/>
                <a:sym typeface="Lora Regular"/>
              </a:rPr>
              <a:t>An internal team of dermatologists who will be available for online consultation for places with no nearby skin care hospitals.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0650" y="2245500"/>
            <a:ext cx="2893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Lora Regular"/>
                <a:ea typeface="Lora Regular"/>
                <a:cs typeface="Lora Regular"/>
                <a:sym typeface="Lora Regular"/>
              </a:rPr>
              <a:t>An app including all the features on the website.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71900" y="300050"/>
            <a:ext cx="82221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ora Regular"/>
                <a:ea typeface="Lora Regular"/>
                <a:cs typeface="Lora Regular"/>
                <a:sym typeface="Lora Regular"/>
              </a:rPr>
              <a:t>Competitors:</a:t>
            </a:r>
            <a:endParaRPr>
              <a:solidFill>
                <a:srgbClr val="07376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572000" y="85725"/>
            <a:ext cx="4525500" cy="4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>
            <p:ph idx="4294967295" type="subTitle"/>
          </p:nvPr>
        </p:nvSpPr>
        <p:spPr>
          <a:xfrm>
            <a:off x="45050" y="1768025"/>
            <a:ext cx="832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 sz="3300">
              <a:solidFill>
                <a:srgbClr val="999999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050" y="1703775"/>
            <a:ext cx="90525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 Regular"/>
              <a:buChar char="●"/>
            </a:pPr>
            <a:r>
              <a:rPr lang="en" sz="22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SkinVision (Amsterdam )</a:t>
            </a:r>
            <a:endParaRPr sz="22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 Regular"/>
              <a:buChar char="●"/>
            </a:pPr>
            <a:r>
              <a:rPr lang="en" sz="22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Skin Analytics (U.K )</a:t>
            </a:r>
            <a:endParaRPr sz="22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 Regular"/>
              <a:buChar char="●"/>
            </a:pPr>
            <a:r>
              <a:rPr lang="en" sz="22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SkinIO (Chicago)</a:t>
            </a:r>
            <a:endParaRPr sz="22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 Regular"/>
              <a:buChar char="●"/>
            </a:pPr>
            <a:r>
              <a:rPr lang="en" sz="22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FirstCheck (New Zealand)</a:t>
            </a:r>
            <a:endParaRPr sz="22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 Regular"/>
              <a:buChar char="●"/>
            </a:pPr>
            <a:r>
              <a:rPr lang="en" sz="22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CureSkin (Ind</a:t>
            </a:r>
            <a:r>
              <a:rPr lang="en" sz="200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ia)</a:t>
            </a:r>
            <a:endParaRPr sz="200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