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45" r:id="rId2"/>
  </p:sldMasterIdLst>
  <p:sldIdLst>
    <p:sldId id="257" r:id="rId3"/>
    <p:sldId id="260" r:id="rId4"/>
    <p:sldId id="261" r:id="rId5"/>
    <p:sldId id="263" r:id="rId6"/>
    <p:sldId id="262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001403-8D02-4A92-87D5-71364239263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ED3783D5-D6B2-4F34-8951-839A54FAEBCA}">
      <dgm:prSet phldrT="[Texto]"/>
      <dgm:spPr/>
      <dgm:t>
        <a:bodyPr/>
        <a:lstStyle/>
        <a:p>
          <a:r>
            <a:rPr lang="en-US" dirty="0" smtClean="0"/>
            <a:t>MVC</a:t>
          </a:r>
          <a:endParaRPr lang="es-MX" dirty="0"/>
        </a:p>
      </dgm:t>
    </dgm:pt>
    <dgm:pt modelId="{CAFE0482-4332-414E-A0AE-C9F1AC6E70A2}" type="parTrans" cxnId="{6F512717-6C36-4F7B-80CA-737C3EEA48D2}">
      <dgm:prSet/>
      <dgm:spPr/>
      <dgm:t>
        <a:bodyPr/>
        <a:lstStyle/>
        <a:p>
          <a:endParaRPr lang="es-MX"/>
        </a:p>
      </dgm:t>
    </dgm:pt>
    <dgm:pt modelId="{E11AB278-AC0B-47FA-921A-F46AB0A5DDA2}" type="sibTrans" cxnId="{6F512717-6C36-4F7B-80CA-737C3EEA48D2}">
      <dgm:prSet/>
      <dgm:spPr/>
      <dgm:t>
        <a:bodyPr/>
        <a:lstStyle/>
        <a:p>
          <a:endParaRPr lang="es-MX"/>
        </a:p>
      </dgm:t>
    </dgm:pt>
    <dgm:pt modelId="{699D3CD2-3AFA-4DEE-9C36-E8E33421F4CF}">
      <dgm:prSet phldrT="[Texto]"/>
      <dgm:spPr/>
      <dgm:t>
        <a:bodyPr/>
        <a:lstStyle/>
        <a:p>
          <a:r>
            <a:rPr lang="en-US" dirty="0" smtClean="0"/>
            <a:t>Spring MVC</a:t>
          </a:r>
          <a:endParaRPr lang="es-MX" dirty="0"/>
        </a:p>
      </dgm:t>
    </dgm:pt>
    <dgm:pt modelId="{79748F87-10CF-4780-B01E-D6BA86CD8323}" type="parTrans" cxnId="{1A66828C-024A-47BC-8AC5-30D84D37ADE0}">
      <dgm:prSet/>
      <dgm:spPr/>
      <dgm:t>
        <a:bodyPr/>
        <a:lstStyle/>
        <a:p>
          <a:endParaRPr lang="es-MX"/>
        </a:p>
      </dgm:t>
    </dgm:pt>
    <dgm:pt modelId="{C794E1A6-4D6A-40C8-917A-9C682D943F0B}" type="sibTrans" cxnId="{1A66828C-024A-47BC-8AC5-30D84D37ADE0}">
      <dgm:prSet/>
      <dgm:spPr/>
      <dgm:t>
        <a:bodyPr/>
        <a:lstStyle/>
        <a:p>
          <a:endParaRPr lang="es-MX"/>
        </a:p>
      </dgm:t>
    </dgm:pt>
    <dgm:pt modelId="{F333E090-9768-4A47-8AA9-793D3B9C6430}">
      <dgm:prSet phldrT="[Texto]"/>
      <dgm:spPr/>
      <dgm:t>
        <a:bodyPr/>
        <a:lstStyle/>
        <a:p>
          <a:r>
            <a:rPr lang="en-US" dirty="0" smtClean="0"/>
            <a:t>JSF</a:t>
          </a:r>
          <a:endParaRPr lang="es-MX" dirty="0"/>
        </a:p>
      </dgm:t>
    </dgm:pt>
    <dgm:pt modelId="{D25F5533-13B6-4DA5-8493-66613B59CD5C}" type="parTrans" cxnId="{FDA04B8B-58B7-4FEB-93C6-FBDE0F85C222}">
      <dgm:prSet/>
      <dgm:spPr/>
      <dgm:t>
        <a:bodyPr/>
        <a:lstStyle/>
        <a:p>
          <a:endParaRPr lang="es-MX"/>
        </a:p>
      </dgm:t>
    </dgm:pt>
    <dgm:pt modelId="{61C38386-0FD1-42D2-BF76-2D2EE062D34F}" type="sibTrans" cxnId="{FDA04B8B-58B7-4FEB-93C6-FBDE0F85C222}">
      <dgm:prSet/>
      <dgm:spPr/>
      <dgm:t>
        <a:bodyPr/>
        <a:lstStyle/>
        <a:p>
          <a:endParaRPr lang="es-MX"/>
        </a:p>
      </dgm:t>
    </dgm:pt>
    <dgm:pt modelId="{E0403E01-568A-46F6-B19F-2E7BD978DD6A}">
      <dgm:prSet phldrT="[Texto]"/>
      <dgm:spPr/>
      <dgm:t>
        <a:bodyPr/>
        <a:lstStyle/>
        <a:p>
          <a:r>
            <a:rPr lang="en-US" dirty="0" smtClean="0"/>
            <a:t>Struts</a:t>
          </a:r>
          <a:endParaRPr lang="es-MX" dirty="0"/>
        </a:p>
      </dgm:t>
    </dgm:pt>
    <dgm:pt modelId="{3A92730E-FFBB-4852-909C-D95CD420E9C8}" type="parTrans" cxnId="{B2C7BE65-31CC-492A-94A7-1BD1633E0F77}">
      <dgm:prSet/>
      <dgm:spPr/>
      <dgm:t>
        <a:bodyPr/>
        <a:lstStyle/>
        <a:p>
          <a:endParaRPr lang="es-MX"/>
        </a:p>
      </dgm:t>
    </dgm:pt>
    <dgm:pt modelId="{1B9DB2B0-BDB2-4ED1-AB7E-745DF2D274D4}" type="sibTrans" cxnId="{B2C7BE65-31CC-492A-94A7-1BD1633E0F77}">
      <dgm:prSet/>
      <dgm:spPr/>
      <dgm:t>
        <a:bodyPr/>
        <a:lstStyle/>
        <a:p>
          <a:endParaRPr lang="es-MX"/>
        </a:p>
      </dgm:t>
    </dgm:pt>
    <dgm:pt modelId="{5014E027-8DB5-49D6-8531-5ADEFC43519D}" type="pres">
      <dgm:prSet presAssocID="{92001403-8D02-4A92-87D5-7136423926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6C541974-301E-4CFD-BAA8-690132A742BC}" type="pres">
      <dgm:prSet presAssocID="{ED3783D5-D6B2-4F34-8951-839A54FAEBCA}" presName="linNode" presStyleCnt="0"/>
      <dgm:spPr/>
    </dgm:pt>
    <dgm:pt modelId="{3DD7C464-34FD-4E16-9EDC-067BD58FEFE2}" type="pres">
      <dgm:prSet presAssocID="{ED3783D5-D6B2-4F34-8951-839A54FAEBCA}" presName="parentText" presStyleLbl="node1" presStyleIdx="0" presStyleCnt="1" custScaleX="72202" custScaleY="72366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B4518E0-6DBD-444D-B74D-65864ADA5F2A}" type="pres">
      <dgm:prSet presAssocID="{ED3783D5-D6B2-4F34-8951-839A54FAEBCA}" presName="descendantText" presStyleLbl="alignAccFollowNode1" presStyleIdx="0" presStyleCnt="1" custScaleX="6008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1A66828C-024A-47BC-8AC5-30D84D37ADE0}" srcId="{ED3783D5-D6B2-4F34-8951-839A54FAEBCA}" destId="{699D3CD2-3AFA-4DEE-9C36-E8E33421F4CF}" srcOrd="0" destOrd="0" parTransId="{79748F87-10CF-4780-B01E-D6BA86CD8323}" sibTransId="{C794E1A6-4D6A-40C8-917A-9C682D943F0B}"/>
    <dgm:cxn modelId="{B2C7BE65-31CC-492A-94A7-1BD1633E0F77}" srcId="{ED3783D5-D6B2-4F34-8951-839A54FAEBCA}" destId="{E0403E01-568A-46F6-B19F-2E7BD978DD6A}" srcOrd="1" destOrd="0" parTransId="{3A92730E-FFBB-4852-909C-D95CD420E9C8}" sibTransId="{1B9DB2B0-BDB2-4ED1-AB7E-745DF2D274D4}"/>
    <dgm:cxn modelId="{4A219A96-F2A1-45F9-AA5B-0847B79F5B46}" type="presOf" srcId="{E0403E01-568A-46F6-B19F-2E7BD978DD6A}" destId="{BB4518E0-6DBD-444D-B74D-65864ADA5F2A}" srcOrd="0" destOrd="1" presId="urn:microsoft.com/office/officeart/2005/8/layout/vList5"/>
    <dgm:cxn modelId="{FDA04B8B-58B7-4FEB-93C6-FBDE0F85C222}" srcId="{ED3783D5-D6B2-4F34-8951-839A54FAEBCA}" destId="{F333E090-9768-4A47-8AA9-793D3B9C6430}" srcOrd="2" destOrd="0" parTransId="{D25F5533-13B6-4DA5-8493-66613B59CD5C}" sibTransId="{61C38386-0FD1-42D2-BF76-2D2EE062D34F}"/>
    <dgm:cxn modelId="{6F512717-6C36-4F7B-80CA-737C3EEA48D2}" srcId="{92001403-8D02-4A92-87D5-713642392638}" destId="{ED3783D5-D6B2-4F34-8951-839A54FAEBCA}" srcOrd="0" destOrd="0" parTransId="{CAFE0482-4332-414E-A0AE-C9F1AC6E70A2}" sibTransId="{E11AB278-AC0B-47FA-921A-F46AB0A5DDA2}"/>
    <dgm:cxn modelId="{3CAE3DB9-773E-46DF-A908-3FE8E5120425}" type="presOf" srcId="{92001403-8D02-4A92-87D5-713642392638}" destId="{5014E027-8DB5-49D6-8531-5ADEFC43519D}" srcOrd="0" destOrd="0" presId="urn:microsoft.com/office/officeart/2005/8/layout/vList5"/>
    <dgm:cxn modelId="{2F5EEB30-8D5C-484C-A290-DBF96EC3EFC7}" type="presOf" srcId="{ED3783D5-D6B2-4F34-8951-839A54FAEBCA}" destId="{3DD7C464-34FD-4E16-9EDC-067BD58FEFE2}" srcOrd="0" destOrd="0" presId="urn:microsoft.com/office/officeart/2005/8/layout/vList5"/>
    <dgm:cxn modelId="{73030D78-631B-4F34-A020-01E01D65EF51}" type="presOf" srcId="{F333E090-9768-4A47-8AA9-793D3B9C6430}" destId="{BB4518E0-6DBD-444D-B74D-65864ADA5F2A}" srcOrd="0" destOrd="2" presId="urn:microsoft.com/office/officeart/2005/8/layout/vList5"/>
    <dgm:cxn modelId="{DEB44851-8AF0-48DE-9024-50286FCE8F7F}" type="presOf" srcId="{699D3CD2-3AFA-4DEE-9C36-E8E33421F4CF}" destId="{BB4518E0-6DBD-444D-B74D-65864ADA5F2A}" srcOrd="0" destOrd="0" presId="urn:microsoft.com/office/officeart/2005/8/layout/vList5"/>
    <dgm:cxn modelId="{AC9F0A10-4AF7-4306-9226-28C7B8CB2B27}" type="presParOf" srcId="{5014E027-8DB5-49D6-8531-5ADEFC43519D}" destId="{6C541974-301E-4CFD-BAA8-690132A742BC}" srcOrd="0" destOrd="0" presId="urn:microsoft.com/office/officeart/2005/8/layout/vList5"/>
    <dgm:cxn modelId="{8D888638-988E-4109-B2DD-99AC5ACF2105}" type="presParOf" srcId="{6C541974-301E-4CFD-BAA8-690132A742BC}" destId="{3DD7C464-34FD-4E16-9EDC-067BD58FEFE2}" srcOrd="0" destOrd="0" presId="urn:microsoft.com/office/officeart/2005/8/layout/vList5"/>
    <dgm:cxn modelId="{854F2FCE-7CA0-4578-AAF8-2C132F4821EA}" type="presParOf" srcId="{6C541974-301E-4CFD-BAA8-690132A742BC}" destId="{BB4518E0-6DBD-444D-B74D-65864ADA5F2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001403-8D02-4A92-87D5-71364239263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ED3783D5-D6B2-4F34-8951-839A54FAEBCA}">
      <dgm:prSet phldrT="[Texto]"/>
      <dgm:spPr/>
      <dgm:t>
        <a:bodyPr/>
        <a:lstStyle/>
        <a:p>
          <a:r>
            <a:rPr lang="en-US" dirty="0" smtClean="0"/>
            <a:t>AJAX</a:t>
          </a:r>
          <a:endParaRPr lang="es-MX" dirty="0"/>
        </a:p>
      </dgm:t>
    </dgm:pt>
    <dgm:pt modelId="{CAFE0482-4332-414E-A0AE-C9F1AC6E70A2}" type="parTrans" cxnId="{6F512717-6C36-4F7B-80CA-737C3EEA48D2}">
      <dgm:prSet/>
      <dgm:spPr/>
      <dgm:t>
        <a:bodyPr/>
        <a:lstStyle/>
        <a:p>
          <a:endParaRPr lang="es-MX"/>
        </a:p>
      </dgm:t>
    </dgm:pt>
    <dgm:pt modelId="{E11AB278-AC0B-47FA-921A-F46AB0A5DDA2}" type="sibTrans" cxnId="{6F512717-6C36-4F7B-80CA-737C3EEA48D2}">
      <dgm:prSet/>
      <dgm:spPr/>
      <dgm:t>
        <a:bodyPr/>
        <a:lstStyle/>
        <a:p>
          <a:endParaRPr lang="es-MX"/>
        </a:p>
      </dgm:t>
    </dgm:pt>
    <dgm:pt modelId="{699D3CD2-3AFA-4DEE-9C36-E8E33421F4CF}">
      <dgm:prSet phldrT="[Texto]"/>
      <dgm:spPr/>
      <dgm:t>
        <a:bodyPr/>
        <a:lstStyle/>
        <a:p>
          <a:r>
            <a:rPr lang="en-US" dirty="0" smtClean="0"/>
            <a:t>DWR</a:t>
          </a:r>
          <a:endParaRPr lang="es-MX" dirty="0"/>
        </a:p>
      </dgm:t>
    </dgm:pt>
    <dgm:pt modelId="{79748F87-10CF-4780-B01E-D6BA86CD8323}" type="parTrans" cxnId="{1A66828C-024A-47BC-8AC5-30D84D37ADE0}">
      <dgm:prSet/>
      <dgm:spPr/>
      <dgm:t>
        <a:bodyPr/>
        <a:lstStyle/>
        <a:p>
          <a:endParaRPr lang="es-MX"/>
        </a:p>
      </dgm:t>
    </dgm:pt>
    <dgm:pt modelId="{C794E1A6-4D6A-40C8-917A-9C682D943F0B}" type="sibTrans" cxnId="{1A66828C-024A-47BC-8AC5-30D84D37ADE0}">
      <dgm:prSet/>
      <dgm:spPr/>
      <dgm:t>
        <a:bodyPr/>
        <a:lstStyle/>
        <a:p>
          <a:endParaRPr lang="es-MX"/>
        </a:p>
      </dgm:t>
    </dgm:pt>
    <dgm:pt modelId="{5014E027-8DB5-49D6-8531-5ADEFC43519D}" type="pres">
      <dgm:prSet presAssocID="{92001403-8D02-4A92-87D5-7136423926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6C541974-301E-4CFD-BAA8-690132A742BC}" type="pres">
      <dgm:prSet presAssocID="{ED3783D5-D6B2-4F34-8951-839A54FAEBCA}" presName="linNode" presStyleCnt="0"/>
      <dgm:spPr/>
    </dgm:pt>
    <dgm:pt modelId="{3DD7C464-34FD-4E16-9EDC-067BD58FEFE2}" type="pres">
      <dgm:prSet presAssocID="{ED3783D5-D6B2-4F34-8951-839A54FAEBCA}" presName="parentText" presStyleLbl="node1" presStyleIdx="0" presStyleCnt="1" custScaleX="185278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B4518E0-6DBD-444D-B74D-65864ADA5F2A}" type="pres">
      <dgm:prSet presAssocID="{ED3783D5-D6B2-4F34-8951-839A54FAEBCA}" presName="descendantText" presStyleLbl="alignAccFollowNode1" presStyleIdx="0" presStyleCnt="1" custScaleX="10009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1A66828C-024A-47BC-8AC5-30D84D37ADE0}" srcId="{ED3783D5-D6B2-4F34-8951-839A54FAEBCA}" destId="{699D3CD2-3AFA-4DEE-9C36-E8E33421F4CF}" srcOrd="0" destOrd="0" parTransId="{79748F87-10CF-4780-B01E-D6BA86CD8323}" sibTransId="{C794E1A6-4D6A-40C8-917A-9C682D943F0B}"/>
    <dgm:cxn modelId="{6F512717-6C36-4F7B-80CA-737C3EEA48D2}" srcId="{92001403-8D02-4A92-87D5-713642392638}" destId="{ED3783D5-D6B2-4F34-8951-839A54FAEBCA}" srcOrd="0" destOrd="0" parTransId="{CAFE0482-4332-414E-A0AE-C9F1AC6E70A2}" sibTransId="{E11AB278-AC0B-47FA-921A-F46AB0A5DDA2}"/>
    <dgm:cxn modelId="{9D38CD78-00FA-4DCA-BFD8-04E764BAB006}" type="presOf" srcId="{92001403-8D02-4A92-87D5-713642392638}" destId="{5014E027-8DB5-49D6-8531-5ADEFC43519D}" srcOrd="0" destOrd="0" presId="urn:microsoft.com/office/officeart/2005/8/layout/vList5"/>
    <dgm:cxn modelId="{1A402C2E-23EB-416D-A674-A956C0669973}" type="presOf" srcId="{ED3783D5-D6B2-4F34-8951-839A54FAEBCA}" destId="{3DD7C464-34FD-4E16-9EDC-067BD58FEFE2}" srcOrd="0" destOrd="0" presId="urn:microsoft.com/office/officeart/2005/8/layout/vList5"/>
    <dgm:cxn modelId="{33A08013-7F87-473E-801E-CA2AB7EF7220}" type="presOf" srcId="{699D3CD2-3AFA-4DEE-9C36-E8E33421F4CF}" destId="{BB4518E0-6DBD-444D-B74D-65864ADA5F2A}" srcOrd="0" destOrd="0" presId="urn:microsoft.com/office/officeart/2005/8/layout/vList5"/>
    <dgm:cxn modelId="{44E95037-67EC-4336-9367-E391D03C1239}" type="presParOf" srcId="{5014E027-8DB5-49D6-8531-5ADEFC43519D}" destId="{6C541974-301E-4CFD-BAA8-690132A742BC}" srcOrd="0" destOrd="0" presId="urn:microsoft.com/office/officeart/2005/8/layout/vList5"/>
    <dgm:cxn modelId="{121F269E-DBEA-4DE4-8792-BE5E2FA4486A}" type="presParOf" srcId="{6C541974-301E-4CFD-BAA8-690132A742BC}" destId="{3DD7C464-34FD-4E16-9EDC-067BD58FEFE2}" srcOrd="0" destOrd="0" presId="urn:microsoft.com/office/officeart/2005/8/layout/vList5"/>
    <dgm:cxn modelId="{41EDFC49-8EBD-44DA-8F65-DD9C939C1588}" type="presParOf" srcId="{6C541974-301E-4CFD-BAA8-690132A742BC}" destId="{BB4518E0-6DBD-444D-B74D-65864ADA5F2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001403-8D02-4A92-87D5-71364239263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ED3783D5-D6B2-4F34-8951-839A54FAEBCA}">
      <dgm:prSet phldrT="[Texto]" custT="1"/>
      <dgm:spPr/>
      <dgm:t>
        <a:bodyPr/>
        <a:lstStyle/>
        <a:p>
          <a:r>
            <a:rPr lang="en-US" sz="1000" dirty="0" smtClean="0"/>
            <a:t>JPA</a:t>
          </a:r>
          <a:endParaRPr lang="es-MX" sz="1000" dirty="0"/>
        </a:p>
      </dgm:t>
    </dgm:pt>
    <dgm:pt modelId="{CAFE0482-4332-414E-A0AE-C9F1AC6E70A2}" type="parTrans" cxnId="{6F512717-6C36-4F7B-80CA-737C3EEA48D2}">
      <dgm:prSet/>
      <dgm:spPr/>
      <dgm:t>
        <a:bodyPr/>
        <a:lstStyle/>
        <a:p>
          <a:endParaRPr lang="es-MX"/>
        </a:p>
      </dgm:t>
    </dgm:pt>
    <dgm:pt modelId="{E11AB278-AC0B-47FA-921A-F46AB0A5DDA2}" type="sibTrans" cxnId="{6F512717-6C36-4F7B-80CA-737C3EEA48D2}">
      <dgm:prSet/>
      <dgm:spPr/>
      <dgm:t>
        <a:bodyPr/>
        <a:lstStyle/>
        <a:p>
          <a:endParaRPr lang="es-MX"/>
        </a:p>
      </dgm:t>
    </dgm:pt>
    <dgm:pt modelId="{699D3CD2-3AFA-4DEE-9C36-E8E33421F4CF}">
      <dgm:prSet phldrT="[Texto]"/>
      <dgm:spPr/>
      <dgm:t>
        <a:bodyPr/>
        <a:lstStyle/>
        <a:p>
          <a:r>
            <a:rPr lang="en-US" dirty="0" smtClean="0"/>
            <a:t>Hibernate</a:t>
          </a:r>
          <a:endParaRPr lang="es-MX" dirty="0"/>
        </a:p>
      </dgm:t>
    </dgm:pt>
    <dgm:pt modelId="{79748F87-10CF-4780-B01E-D6BA86CD8323}" type="parTrans" cxnId="{1A66828C-024A-47BC-8AC5-30D84D37ADE0}">
      <dgm:prSet/>
      <dgm:spPr/>
      <dgm:t>
        <a:bodyPr/>
        <a:lstStyle/>
        <a:p>
          <a:endParaRPr lang="es-MX"/>
        </a:p>
      </dgm:t>
    </dgm:pt>
    <dgm:pt modelId="{C794E1A6-4D6A-40C8-917A-9C682D943F0B}" type="sibTrans" cxnId="{1A66828C-024A-47BC-8AC5-30D84D37ADE0}">
      <dgm:prSet/>
      <dgm:spPr/>
      <dgm:t>
        <a:bodyPr/>
        <a:lstStyle/>
        <a:p>
          <a:endParaRPr lang="es-MX"/>
        </a:p>
      </dgm:t>
    </dgm:pt>
    <dgm:pt modelId="{F333E090-9768-4A47-8AA9-793D3B9C6430}">
      <dgm:prSet phldrT="[Texto]"/>
      <dgm:spPr/>
      <dgm:t>
        <a:bodyPr/>
        <a:lstStyle/>
        <a:p>
          <a:r>
            <a:rPr lang="en-US" dirty="0" smtClean="0"/>
            <a:t>Spring</a:t>
          </a:r>
          <a:endParaRPr lang="es-MX" dirty="0"/>
        </a:p>
      </dgm:t>
    </dgm:pt>
    <dgm:pt modelId="{D25F5533-13B6-4DA5-8493-66613B59CD5C}" type="parTrans" cxnId="{FDA04B8B-58B7-4FEB-93C6-FBDE0F85C222}">
      <dgm:prSet/>
      <dgm:spPr/>
      <dgm:t>
        <a:bodyPr/>
        <a:lstStyle/>
        <a:p>
          <a:endParaRPr lang="es-MX"/>
        </a:p>
      </dgm:t>
    </dgm:pt>
    <dgm:pt modelId="{61C38386-0FD1-42D2-BF76-2D2EE062D34F}" type="sibTrans" cxnId="{FDA04B8B-58B7-4FEB-93C6-FBDE0F85C222}">
      <dgm:prSet/>
      <dgm:spPr/>
      <dgm:t>
        <a:bodyPr/>
        <a:lstStyle/>
        <a:p>
          <a:endParaRPr lang="es-MX"/>
        </a:p>
      </dgm:t>
    </dgm:pt>
    <dgm:pt modelId="{E0403E01-568A-46F6-B19F-2E7BD978DD6A}">
      <dgm:prSet phldrT="[Texto]"/>
      <dgm:spPr/>
      <dgm:t>
        <a:bodyPr/>
        <a:lstStyle/>
        <a:p>
          <a:r>
            <a:rPr lang="en-US" dirty="0" smtClean="0"/>
            <a:t>Eclipse TopLink</a:t>
          </a:r>
          <a:endParaRPr lang="es-MX" dirty="0"/>
        </a:p>
      </dgm:t>
    </dgm:pt>
    <dgm:pt modelId="{3A92730E-FFBB-4852-909C-D95CD420E9C8}" type="parTrans" cxnId="{B2C7BE65-31CC-492A-94A7-1BD1633E0F77}">
      <dgm:prSet/>
      <dgm:spPr/>
      <dgm:t>
        <a:bodyPr/>
        <a:lstStyle/>
        <a:p>
          <a:endParaRPr lang="es-MX"/>
        </a:p>
      </dgm:t>
    </dgm:pt>
    <dgm:pt modelId="{1B9DB2B0-BDB2-4ED1-AB7E-745DF2D274D4}" type="sibTrans" cxnId="{B2C7BE65-31CC-492A-94A7-1BD1633E0F77}">
      <dgm:prSet/>
      <dgm:spPr/>
      <dgm:t>
        <a:bodyPr/>
        <a:lstStyle/>
        <a:p>
          <a:endParaRPr lang="es-MX"/>
        </a:p>
      </dgm:t>
    </dgm:pt>
    <dgm:pt modelId="{23893E97-FD65-42E8-B511-DED1322D8D2F}">
      <dgm:prSet phldrT="[Texto]" custT="1"/>
      <dgm:spPr/>
      <dgm:t>
        <a:bodyPr/>
        <a:lstStyle/>
        <a:p>
          <a:r>
            <a:rPr lang="en-US" sz="800" dirty="0" smtClean="0"/>
            <a:t>Custom</a:t>
          </a:r>
          <a:endParaRPr lang="es-MX" sz="600" dirty="0"/>
        </a:p>
      </dgm:t>
    </dgm:pt>
    <dgm:pt modelId="{A7C17102-6D96-4147-8022-0F136463072A}" type="parTrans" cxnId="{407FCF3B-2E12-4FB5-8672-87B28001E1BC}">
      <dgm:prSet/>
      <dgm:spPr/>
      <dgm:t>
        <a:bodyPr/>
        <a:lstStyle/>
        <a:p>
          <a:endParaRPr lang="es-MX"/>
        </a:p>
      </dgm:t>
    </dgm:pt>
    <dgm:pt modelId="{E493B955-EFBD-4F7A-8C7A-9E2251916883}" type="sibTrans" cxnId="{407FCF3B-2E12-4FB5-8672-87B28001E1BC}">
      <dgm:prSet/>
      <dgm:spPr/>
      <dgm:t>
        <a:bodyPr/>
        <a:lstStyle/>
        <a:p>
          <a:endParaRPr lang="es-MX"/>
        </a:p>
      </dgm:t>
    </dgm:pt>
    <dgm:pt modelId="{C6DBF760-7698-4B31-A344-6EE66465B602}">
      <dgm:prSet phldrT="[Texto]" custT="1"/>
      <dgm:spPr/>
      <dgm:t>
        <a:bodyPr/>
        <a:lstStyle/>
        <a:p>
          <a:r>
            <a:rPr lang="en-US" sz="700" dirty="0" smtClean="0"/>
            <a:t>Hibernate</a:t>
          </a:r>
          <a:endParaRPr lang="es-MX" sz="700" dirty="0"/>
        </a:p>
      </dgm:t>
    </dgm:pt>
    <dgm:pt modelId="{899B37B3-70DE-4C6A-A659-A73589DBE87A}" type="parTrans" cxnId="{08C0890F-86A9-41EE-BAFD-8CDA66350609}">
      <dgm:prSet/>
      <dgm:spPr/>
      <dgm:t>
        <a:bodyPr/>
        <a:lstStyle/>
        <a:p>
          <a:endParaRPr lang="es-MX"/>
        </a:p>
      </dgm:t>
    </dgm:pt>
    <dgm:pt modelId="{C2E75563-9902-45A8-AB80-79F6541707D5}" type="sibTrans" cxnId="{08C0890F-86A9-41EE-BAFD-8CDA66350609}">
      <dgm:prSet/>
      <dgm:spPr/>
      <dgm:t>
        <a:bodyPr/>
        <a:lstStyle/>
        <a:p>
          <a:endParaRPr lang="es-MX"/>
        </a:p>
      </dgm:t>
    </dgm:pt>
    <dgm:pt modelId="{16A21255-E332-4232-8A94-ABF19A7D0733}">
      <dgm:prSet phldrT="[Texto]" custT="1"/>
      <dgm:spPr/>
      <dgm:t>
        <a:bodyPr/>
        <a:lstStyle/>
        <a:p>
          <a:r>
            <a:rPr lang="en-US" sz="700" dirty="0" err="1" smtClean="0"/>
            <a:t>iBatis</a:t>
          </a:r>
          <a:endParaRPr lang="es-MX" sz="700" dirty="0"/>
        </a:p>
      </dgm:t>
    </dgm:pt>
    <dgm:pt modelId="{C7FBA9C0-52FE-41A6-982E-1BB4BE6289E4}" type="parTrans" cxnId="{69AE580A-135E-4C9B-92EF-1634C0E8835A}">
      <dgm:prSet/>
      <dgm:spPr/>
      <dgm:t>
        <a:bodyPr/>
        <a:lstStyle/>
        <a:p>
          <a:endParaRPr lang="es-MX"/>
        </a:p>
      </dgm:t>
    </dgm:pt>
    <dgm:pt modelId="{3EE0CC2C-1240-4043-89EF-68CF7AC01AF1}" type="sibTrans" cxnId="{69AE580A-135E-4C9B-92EF-1634C0E8835A}">
      <dgm:prSet/>
      <dgm:spPr/>
      <dgm:t>
        <a:bodyPr/>
        <a:lstStyle/>
        <a:p>
          <a:endParaRPr lang="es-MX"/>
        </a:p>
      </dgm:t>
    </dgm:pt>
    <dgm:pt modelId="{5014E027-8DB5-49D6-8531-5ADEFC43519D}" type="pres">
      <dgm:prSet presAssocID="{92001403-8D02-4A92-87D5-7136423926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6C541974-301E-4CFD-BAA8-690132A742BC}" type="pres">
      <dgm:prSet presAssocID="{ED3783D5-D6B2-4F34-8951-839A54FAEBCA}" presName="linNode" presStyleCnt="0"/>
      <dgm:spPr/>
    </dgm:pt>
    <dgm:pt modelId="{3DD7C464-34FD-4E16-9EDC-067BD58FEFE2}" type="pres">
      <dgm:prSet presAssocID="{ED3783D5-D6B2-4F34-8951-839A54FAEBCA}" presName="parentText" presStyleLbl="node1" presStyleIdx="0" presStyleCnt="2" custScaleX="79405" custScaleY="72366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B4518E0-6DBD-444D-B74D-65864ADA5F2A}" type="pres">
      <dgm:prSet presAssocID="{ED3783D5-D6B2-4F34-8951-839A54FAEBCA}" presName="descendantText" presStyleLbl="alignAccFollowNode1" presStyleIdx="0" presStyleCnt="2" custScaleX="11575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CDCFD46-D987-4089-898C-C83AAA675821}" type="pres">
      <dgm:prSet presAssocID="{E11AB278-AC0B-47FA-921A-F46AB0A5DDA2}" presName="sp" presStyleCnt="0"/>
      <dgm:spPr/>
    </dgm:pt>
    <dgm:pt modelId="{AAB91697-FABA-4F8C-81B7-FBA1C291BA28}" type="pres">
      <dgm:prSet presAssocID="{23893E97-FD65-42E8-B511-DED1322D8D2F}" presName="linNode" presStyleCnt="0"/>
      <dgm:spPr/>
    </dgm:pt>
    <dgm:pt modelId="{B001783D-734E-4580-B66B-6EEEDE3B31E6}" type="pres">
      <dgm:prSet presAssocID="{23893E97-FD65-42E8-B511-DED1322D8D2F}" presName="parentText" presStyleLbl="node1" presStyleIdx="1" presStyleCnt="2" custScaleX="202632" custScaleY="75814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A048F67-D80F-4811-80FB-26CC44C63D76}" type="pres">
      <dgm:prSet presAssocID="{23893E97-FD65-42E8-B511-DED1322D8D2F}" presName="descendantText" presStyleLbl="alignAccFollowNode1" presStyleIdx="1" presStyleCnt="2" custScaleX="118093" custScaleY="7876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5A35616C-DDC8-4559-BDC1-7B4F066624FF}" type="presOf" srcId="{E0403E01-568A-46F6-B19F-2E7BD978DD6A}" destId="{BB4518E0-6DBD-444D-B74D-65864ADA5F2A}" srcOrd="0" destOrd="1" presId="urn:microsoft.com/office/officeart/2005/8/layout/vList5"/>
    <dgm:cxn modelId="{F57FAC80-9243-4777-8EC4-624FB07A60FE}" type="presOf" srcId="{699D3CD2-3AFA-4DEE-9C36-E8E33421F4CF}" destId="{BB4518E0-6DBD-444D-B74D-65864ADA5F2A}" srcOrd="0" destOrd="0" presId="urn:microsoft.com/office/officeart/2005/8/layout/vList5"/>
    <dgm:cxn modelId="{C3812AEC-31CF-41FE-8264-C92BC60E8522}" type="presOf" srcId="{ED3783D5-D6B2-4F34-8951-839A54FAEBCA}" destId="{3DD7C464-34FD-4E16-9EDC-067BD58FEFE2}" srcOrd="0" destOrd="0" presId="urn:microsoft.com/office/officeart/2005/8/layout/vList5"/>
    <dgm:cxn modelId="{08C0890F-86A9-41EE-BAFD-8CDA66350609}" srcId="{23893E97-FD65-42E8-B511-DED1322D8D2F}" destId="{C6DBF760-7698-4B31-A344-6EE66465B602}" srcOrd="0" destOrd="0" parTransId="{899B37B3-70DE-4C6A-A659-A73589DBE87A}" sibTransId="{C2E75563-9902-45A8-AB80-79F6541707D5}"/>
    <dgm:cxn modelId="{FDA04B8B-58B7-4FEB-93C6-FBDE0F85C222}" srcId="{ED3783D5-D6B2-4F34-8951-839A54FAEBCA}" destId="{F333E090-9768-4A47-8AA9-793D3B9C6430}" srcOrd="2" destOrd="0" parTransId="{D25F5533-13B6-4DA5-8493-66613B59CD5C}" sibTransId="{61C38386-0FD1-42D2-BF76-2D2EE062D34F}"/>
    <dgm:cxn modelId="{6F512717-6C36-4F7B-80CA-737C3EEA48D2}" srcId="{92001403-8D02-4A92-87D5-713642392638}" destId="{ED3783D5-D6B2-4F34-8951-839A54FAEBCA}" srcOrd="0" destOrd="0" parTransId="{CAFE0482-4332-414E-A0AE-C9F1AC6E70A2}" sibTransId="{E11AB278-AC0B-47FA-921A-F46AB0A5DDA2}"/>
    <dgm:cxn modelId="{DAEAFA84-9995-4897-AAC6-569DB253D085}" type="presOf" srcId="{23893E97-FD65-42E8-B511-DED1322D8D2F}" destId="{B001783D-734E-4580-B66B-6EEEDE3B31E6}" srcOrd="0" destOrd="0" presId="urn:microsoft.com/office/officeart/2005/8/layout/vList5"/>
    <dgm:cxn modelId="{407FCF3B-2E12-4FB5-8672-87B28001E1BC}" srcId="{92001403-8D02-4A92-87D5-713642392638}" destId="{23893E97-FD65-42E8-B511-DED1322D8D2F}" srcOrd="1" destOrd="0" parTransId="{A7C17102-6D96-4147-8022-0F136463072A}" sibTransId="{E493B955-EFBD-4F7A-8C7A-9E2251916883}"/>
    <dgm:cxn modelId="{21A05800-F997-43E9-B583-09FBCB3A7623}" type="presOf" srcId="{C6DBF760-7698-4B31-A344-6EE66465B602}" destId="{8A048F67-D80F-4811-80FB-26CC44C63D76}" srcOrd="0" destOrd="0" presId="urn:microsoft.com/office/officeart/2005/8/layout/vList5"/>
    <dgm:cxn modelId="{69AE580A-135E-4C9B-92EF-1634C0E8835A}" srcId="{23893E97-FD65-42E8-B511-DED1322D8D2F}" destId="{16A21255-E332-4232-8A94-ABF19A7D0733}" srcOrd="1" destOrd="0" parTransId="{C7FBA9C0-52FE-41A6-982E-1BB4BE6289E4}" sibTransId="{3EE0CC2C-1240-4043-89EF-68CF7AC01AF1}"/>
    <dgm:cxn modelId="{B9309FB3-4C9E-4C51-901E-62EC4AF91AC7}" type="presOf" srcId="{F333E090-9768-4A47-8AA9-793D3B9C6430}" destId="{BB4518E0-6DBD-444D-B74D-65864ADA5F2A}" srcOrd="0" destOrd="2" presId="urn:microsoft.com/office/officeart/2005/8/layout/vList5"/>
    <dgm:cxn modelId="{1A66828C-024A-47BC-8AC5-30D84D37ADE0}" srcId="{ED3783D5-D6B2-4F34-8951-839A54FAEBCA}" destId="{699D3CD2-3AFA-4DEE-9C36-E8E33421F4CF}" srcOrd="0" destOrd="0" parTransId="{79748F87-10CF-4780-B01E-D6BA86CD8323}" sibTransId="{C794E1A6-4D6A-40C8-917A-9C682D943F0B}"/>
    <dgm:cxn modelId="{B2C7BE65-31CC-492A-94A7-1BD1633E0F77}" srcId="{ED3783D5-D6B2-4F34-8951-839A54FAEBCA}" destId="{E0403E01-568A-46F6-B19F-2E7BD978DD6A}" srcOrd="1" destOrd="0" parTransId="{3A92730E-FFBB-4852-909C-D95CD420E9C8}" sibTransId="{1B9DB2B0-BDB2-4ED1-AB7E-745DF2D274D4}"/>
    <dgm:cxn modelId="{4433A20F-1F9A-470E-8715-92BC67823479}" type="presOf" srcId="{92001403-8D02-4A92-87D5-713642392638}" destId="{5014E027-8DB5-49D6-8531-5ADEFC43519D}" srcOrd="0" destOrd="0" presId="urn:microsoft.com/office/officeart/2005/8/layout/vList5"/>
    <dgm:cxn modelId="{9A4EFF0A-A16C-4384-A3B5-9D0D5DD7CBCF}" type="presOf" srcId="{16A21255-E332-4232-8A94-ABF19A7D0733}" destId="{8A048F67-D80F-4811-80FB-26CC44C63D76}" srcOrd="0" destOrd="1" presId="urn:microsoft.com/office/officeart/2005/8/layout/vList5"/>
    <dgm:cxn modelId="{AB22FA36-278D-4166-A299-C58E4026190A}" type="presParOf" srcId="{5014E027-8DB5-49D6-8531-5ADEFC43519D}" destId="{6C541974-301E-4CFD-BAA8-690132A742BC}" srcOrd="0" destOrd="0" presId="urn:microsoft.com/office/officeart/2005/8/layout/vList5"/>
    <dgm:cxn modelId="{39CF4F09-48C0-4318-AA97-D7A696A8496A}" type="presParOf" srcId="{6C541974-301E-4CFD-BAA8-690132A742BC}" destId="{3DD7C464-34FD-4E16-9EDC-067BD58FEFE2}" srcOrd="0" destOrd="0" presId="urn:microsoft.com/office/officeart/2005/8/layout/vList5"/>
    <dgm:cxn modelId="{62A4738D-63B3-4726-89EC-2387083FBB92}" type="presParOf" srcId="{6C541974-301E-4CFD-BAA8-690132A742BC}" destId="{BB4518E0-6DBD-444D-B74D-65864ADA5F2A}" srcOrd="1" destOrd="0" presId="urn:microsoft.com/office/officeart/2005/8/layout/vList5"/>
    <dgm:cxn modelId="{3E3F4574-3B43-4824-A18D-DA27E7441500}" type="presParOf" srcId="{5014E027-8DB5-49D6-8531-5ADEFC43519D}" destId="{FCDCFD46-D987-4089-898C-C83AAA675821}" srcOrd="1" destOrd="0" presId="urn:microsoft.com/office/officeart/2005/8/layout/vList5"/>
    <dgm:cxn modelId="{9BFEB96B-0C28-4C3C-868B-35AA539EBEBF}" type="presParOf" srcId="{5014E027-8DB5-49D6-8531-5ADEFC43519D}" destId="{AAB91697-FABA-4F8C-81B7-FBA1C291BA28}" srcOrd="2" destOrd="0" presId="urn:microsoft.com/office/officeart/2005/8/layout/vList5"/>
    <dgm:cxn modelId="{EF0FCD4C-9BCB-4D41-AF96-27E885AF1EFE}" type="presParOf" srcId="{AAB91697-FABA-4F8C-81B7-FBA1C291BA28}" destId="{B001783D-734E-4580-B66B-6EEEDE3B31E6}" srcOrd="0" destOrd="0" presId="urn:microsoft.com/office/officeart/2005/8/layout/vList5"/>
    <dgm:cxn modelId="{9EE33B58-C642-488E-8111-FF2F501197DF}" type="presParOf" srcId="{AAB91697-FABA-4F8C-81B7-FBA1C291BA28}" destId="{8A048F67-D80F-4811-80FB-26CC44C63D7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001403-8D02-4A92-87D5-71364239263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ED3783D5-D6B2-4F34-8951-839A54FAEBCA}">
      <dgm:prSet phldrT="[Texto]"/>
      <dgm:spPr/>
      <dgm:t>
        <a:bodyPr/>
        <a:lstStyle/>
        <a:p>
          <a:r>
            <a:rPr lang="en-US" dirty="0" smtClean="0"/>
            <a:t>MVC</a:t>
          </a:r>
          <a:endParaRPr lang="es-MX" dirty="0"/>
        </a:p>
      </dgm:t>
    </dgm:pt>
    <dgm:pt modelId="{CAFE0482-4332-414E-A0AE-C9F1AC6E70A2}" type="parTrans" cxnId="{6F512717-6C36-4F7B-80CA-737C3EEA48D2}">
      <dgm:prSet/>
      <dgm:spPr/>
      <dgm:t>
        <a:bodyPr/>
        <a:lstStyle/>
        <a:p>
          <a:endParaRPr lang="es-MX"/>
        </a:p>
      </dgm:t>
    </dgm:pt>
    <dgm:pt modelId="{E11AB278-AC0B-47FA-921A-F46AB0A5DDA2}" type="sibTrans" cxnId="{6F512717-6C36-4F7B-80CA-737C3EEA48D2}">
      <dgm:prSet/>
      <dgm:spPr/>
      <dgm:t>
        <a:bodyPr/>
        <a:lstStyle/>
        <a:p>
          <a:endParaRPr lang="es-MX"/>
        </a:p>
      </dgm:t>
    </dgm:pt>
    <dgm:pt modelId="{699D3CD2-3AFA-4DEE-9C36-E8E33421F4CF}">
      <dgm:prSet phldrT="[Texto]"/>
      <dgm:spPr/>
      <dgm:t>
        <a:bodyPr/>
        <a:lstStyle/>
        <a:p>
          <a:r>
            <a:rPr lang="en-US" dirty="0" smtClean="0"/>
            <a:t>Spring MVC</a:t>
          </a:r>
          <a:endParaRPr lang="es-MX" dirty="0"/>
        </a:p>
      </dgm:t>
    </dgm:pt>
    <dgm:pt modelId="{79748F87-10CF-4780-B01E-D6BA86CD8323}" type="parTrans" cxnId="{1A66828C-024A-47BC-8AC5-30D84D37ADE0}">
      <dgm:prSet/>
      <dgm:spPr/>
      <dgm:t>
        <a:bodyPr/>
        <a:lstStyle/>
        <a:p>
          <a:endParaRPr lang="es-MX"/>
        </a:p>
      </dgm:t>
    </dgm:pt>
    <dgm:pt modelId="{C794E1A6-4D6A-40C8-917A-9C682D943F0B}" type="sibTrans" cxnId="{1A66828C-024A-47BC-8AC5-30D84D37ADE0}">
      <dgm:prSet/>
      <dgm:spPr/>
      <dgm:t>
        <a:bodyPr/>
        <a:lstStyle/>
        <a:p>
          <a:endParaRPr lang="es-MX"/>
        </a:p>
      </dgm:t>
    </dgm:pt>
    <dgm:pt modelId="{F333E090-9768-4A47-8AA9-793D3B9C6430}">
      <dgm:prSet phldrT="[Texto]"/>
      <dgm:spPr/>
      <dgm:t>
        <a:bodyPr/>
        <a:lstStyle/>
        <a:p>
          <a:r>
            <a:rPr lang="en-US" dirty="0" smtClean="0"/>
            <a:t>JSF</a:t>
          </a:r>
          <a:endParaRPr lang="es-MX" dirty="0"/>
        </a:p>
      </dgm:t>
    </dgm:pt>
    <dgm:pt modelId="{D25F5533-13B6-4DA5-8493-66613B59CD5C}" type="parTrans" cxnId="{FDA04B8B-58B7-4FEB-93C6-FBDE0F85C222}">
      <dgm:prSet/>
      <dgm:spPr/>
      <dgm:t>
        <a:bodyPr/>
        <a:lstStyle/>
        <a:p>
          <a:endParaRPr lang="es-MX"/>
        </a:p>
      </dgm:t>
    </dgm:pt>
    <dgm:pt modelId="{61C38386-0FD1-42D2-BF76-2D2EE062D34F}" type="sibTrans" cxnId="{FDA04B8B-58B7-4FEB-93C6-FBDE0F85C222}">
      <dgm:prSet/>
      <dgm:spPr/>
      <dgm:t>
        <a:bodyPr/>
        <a:lstStyle/>
        <a:p>
          <a:endParaRPr lang="es-MX"/>
        </a:p>
      </dgm:t>
    </dgm:pt>
    <dgm:pt modelId="{E0403E01-568A-46F6-B19F-2E7BD978DD6A}">
      <dgm:prSet phldrT="[Texto]"/>
      <dgm:spPr/>
      <dgm:t>
        <a:bodyPr/>
        <a:lstStyle/>
        <a:p>
          <a:r>
            <a:rPr lang="en-US" dirty="0" smtClean="0"/>
            <a:t>Struts</a:t>
          </a:r>
          <a:endParaRPr lang="es-MX" dirty="0"/>
        </a:p>
      </dgm:t>
    </dgm:pt>
    <dgm:pt modelId="{3A92730E-FFBB-4852-909C-D95CD420E9C8}" type="parTrans" cxnId="{B2C7BE65-31CC-492A-94A7-1BD1633E0F77}">
      <dgm:prSet/>
      <dgm:spPr/>
      <dgm:t>
        <a:bodyPr/>
        <a:lstStyle/>
        <a:p>
          <a:endParaRPr lang="es-MX"/>
        </a:p>
      </dgm:t>
    </dgm:pt>
    <dgm:pt modelId="{1B9DB2B0-BDB2-4ED1-AB7E-745DF2D274D4}" type="sibTrans" cxnId="{B2C7BE65-31CC-492A-94A7-1BD1633E0F77}">
      <dgm:prSet/>
      <dgm:spPr/>
      <dgm:t>
        <a:bodyPr/>
        <a:lstStyle/>
        <a:p>
          <a:endParaRPr lang="es-MX"/>
        </a:p>
      </dgm:t>
    </dgm:pt>
    <dgm:pt modelId="{5014E027-8DB5-49D6-8531-5ADEFC43519D}" type="pres">
      <dgm:prSet presAssocID="{92001403-8D02-4A92-87D5-7136423926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6C541974-301E-4CFD-BAA8-690132A742BC}" type="pres">
      <dgm:prSet presAssocID="{ED3783D5-D6B2-4F34-8951-839A54FAEBCA}" presName="linNode" presStyleCnt="0"/>
      <dgm:spPr/>
    </dgm:pt>
    <dgm:pt modelId="{3DD7C464-34FD-4E16-9EDC-067BD58FEFE2}" type="pres">
      <dgm:prSet presAssocID="{ED3783D5-D6B2-4F34-8951-839A54FAEBCA}" presName="parentText" presStyleLbl="node1" presStyleIdx="0" presStyleCnt="1" custScaleX="72202" custScaleY="72366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B4518E0-6DBD-444D-B74D-65864ADA5F2A}" type="pres">
      <dgm:prSet presAssocID="{ED3783D5-D6B2-4F34-8951-839A54FAEBCA}" presName="descendantText" presStyleLbl="alignAccFollowNode1" presStyleIdx="0" presStyleCnt="1" custScaleX="6008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B2C7BE65-31CC-492A-94A7-1BD1633E0F77}" srcId="{ED3783D5-D6B2-4F34-8951-839A54FAEBCA}" destId="{E0403E01-568A-46F6-B19F-2E7BD978DD6A}" srcOrd="1" destOrd="0" parTransId="{3A92730E-FFBB-4852-909C-D95CD420E9C8}" sibTransId="{1B9DB2B0-BDB2-4ED1-AB7E-745DF2D274D4}"/>
    <dgm:cxn modelId="{78F18CE1-DBAF-457E-A6F4-49CA551DD420}" type="presOf" srcId="{F333E090-9768-4A47-8AA9-793D3B9C6430}" destId="{BB4518E0-6DBD-444D-B74D-65864ADA5F2A}" srcOrd="0" destOrd="2" presId="urn:microsoft.com/office/officeart/2005/8/layout/vList5"/>
    <dgm:cxn modelId="{0939A14B-F7F0-4BD9-99BA-50093406D105}" type="presOf" srcId="{699D3CD2-3AFA-4DEE-9C36-E8E33421F4CF}" destId="{BB4518E0-6DBD-444D-B74D-65864ADA5F2A}" srcOrd="0" destOrd="0" presId="urn:microsoft.com/office/officeart/2005/8/layout/vList5"/>
    <dgm:cxn modelId="{1A66828C-024A-47BC-8AC5-30D84D37ADE0}" srcId="{ED3783D5-D6B2-4F34-8951-839A54FAEBCA}" destId="{699D3CD2-3AFA-4DEE-9C36-E8E33421F4CF}" srcOrd="0" destOrd="0" parTransId="{79748F87-10CF-4780-B01E-D6BA86CD8323}" sibTransId="{C794E1A6-4D6A-40C8-917A-9C682D943F0B}"/>
    <dgm:cxn modelId="{FDA04B8B-58B7-4FEB-93C6-FBDE0F85C222}" srcId="{ED3783D5-D6B2-4F34-8951-839A54FAEBCA}" destId="{F333E090-9768-4A47-8AA9-793D3B9C6430}" srcOrd="2" destOrd="0" parTransId="{D25F5533-13B6-4DA5-8493-66613B59CD5C}" sibTransId="{61C38386-0FD1-42D2-BF76-2D2EE062D34F}"/>
    <dgm:cxn modelId="{6F512717-6C36-4F7B-80CA-737C3EEA48D2}" srcId="{92001403-8D02-4A92-87D5-713642392638}" destId="{ED3783D5-D6B2-4F34-8951-839A54FAEBCA}" srcOrd="0" destOrd="0" parTransId="{CAFE0482-4332-414E-A0AE-C9F1AC6E70A2}" sibTransId="{E11AB278-AC0B-47FA-921A-F46AB0A5DDA2}"/>
    <dgm:cxn modelId="{CB6C3AD8-649D-4669-B658-1F8AB4972632}" type="presOf" srcId="{E0403E01-568A-46F6-B19F-2E7BD978DD6A}" destId="{BB4518E0-6DBD-444D-B74D-65864ADA5F2A}" srcOrd="0" destOrd="1" presId="urn:microsoft.com/office/officeart/2005/8/layout/vList5"/>
    <dgm:cxn modelId="{DB029ABA-C35C-4643-B5B4-567F1E184E88}" type="presOf" srcId="{ED3783D5-D6B2-4F34-8951-839A54FAEBCA}" destId="{3DD7C464-34FD-4E16-9EDC-067BD58FEFE2}" srcOrd="0" destOrd="0" presId="urn:microsoft.com/office/officeart/2005/8/layout/vList5"/>
    <dgm:cxn modelId="{044ECA2F-55E8-4E23-994C-F934C82E6470}" type="presOf" srcId="{92001403-8D02-4A92-87D5-713642392638}" destId="{5014E027-8DB5-49D6-8531-5ADEFC43519D}" srcOrd="0" destOrd="0" presId="urn:microsoft.com/office/officeart/2005/8/layout/vList5"/>
    <dgm:cxn modelId="{C510112E-13B5-4CA4-A17C-360E771949C5}" type="presParOf" srcId="{5014E027-8DB5-49D6-8531-5ADEFC43519D}" destId="{6C541974-301E-4CFD-BAA8-690132A742BC}" srcOrd="0" destOrd="0" presId="urn:microsoft.com/office/officeart/2005/8/layout/vList5"/>
    <dgm:cxn modelId="{D1AFE6A7-4CA6-42E1-BF39-DD709AA0BA81}" type="presParOf" srcId="{6C541974-301E-4CFD-BAA8-690132A742BC}" destId="{3DD7C464-34FD-4E16-9EDC-067BD58FEFE2}" srcOrd="0" destOrd="0" presId="urn:microsoft.com/office/officeart/2005/8/layout/vList5"/>
    <dgm:cxn modelId="{41D71645-8327-47EB-BBA2-A098E7C5CD0A}" type="presParOf" srcId="{6C541974-301E-4CFD-BAA8-690132A742BC}" destId="{BB4518E0-6DBD-444D-B74D-65864ADA5F2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001403-8D02-4A92-87D5-71364239263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ED3783D5-D6B2-4F34-8951-839A54FAEBCA}">
      <dgm:prSet phldrT="[Texto]"/>
      <dgm:spPr/>
      <dgm:t>
        <a:bodyPr/>
        <a:lstStyle/>
        <a:p>
          <a:r>
            <a:rPr lang="en-US" dirty="0" smtClean="0"/>
            <a:t>AJAX</a:t>
          </a:r>
          <a:endParaRPr lang="es-MX" dirty="0"/>
        </a:p>
      </dgm:t>
    </dgm:pt>
    <dgm:pt modelId="{CAFE0482-4332-414E-A0AE-C9F1AC6E70A2}" type="parTrans" cxnId="{6F512717-6C36-4F7B-80CA-737C3EEA48D2}">
      <dgm:prSet/>
      <dgm:spPr/>
      <dgm:t>
        <a:bodyPr/>
        <a:lstStyle/>
        <a:p>
          <a:endParaRPr lang="es-MX"/>
        </a:p>
      </dgm:t>
    </dgm:pt>
    <dgm:pt modelId="{E11AB278-AC0B-47FA-921A-F46AB0A5DDA2}" type="sibTrans" cxnId="{6F512717-6C36-4F7B-80CA-737C3EEA48D2}">
      <dgm:prSet/>
      <dgm:spPr/>
      <dgm:t>
        <a:bodyPr/>
        <a:lstStyle/>
        <a:p>
          <a:endParaRPr lang="es-MX"/>
        </a:p>
      </dgm:t>
    </dgm:pt>
    <dgm:pt modelId="{699D3CD2-3AFA-4DEE-9C36-E8E33421F4CF}">
      <dgm:prSet phldrT="[Texto]"/>
      <dgm:spPr/>
      <dgm:t>
        <a:bodyPr/>
        <a:lstStyle/>
        <a:p>
          <a:r>
            <a:rPr lang="en-US" dirty="0" smtClean="0"/>
            <a:t>DWR</a:t>
          </a:r>
          <a:endParaRPr lang="es-MX" dirty="0"/>
        </a:p>
      </dgm:t>
    </dgm:pt>
    <dgm:pt modelId="{79748F87-10CF-4780-B01E-D6BA86CD8323}" type="parTrans" cxnId="{1A66828C-024A-47BC-8AC5-30D84D37ADE0}">
      <dgm:prSet/>
      <dgm:spPr/>
      <dgm:t>
        <a:bodyPr/>
        <a:lstStyle/>
        <a:p>
          <a:endParaRPr lang="es-MX"/>
        </a:p>
      </dgm:t>
    </dgm:pt>
    <dgm:pt modelId="{C794E1A6-4D6A-40C8-917A-9C682D943F0B}" type="sibTrans" cxnId="{1A66828C-024A-47BC-8AC5-30D84D37ADE0}">
      <dgm:prSet/>
      <dgm:spPr/>
      <dgm:t>
        <a:bodyPr/>
        <a:lstStyle/>
        <a:p>
          <a:endParaRPr lang="es-MX"/>
        </a:p>
      </dgm:t>
    </dgm:pt>
    <dgm:pt modelId="{5014E027-8DB5-49D6-8531-5ADEFC43519D}" type="pres">
      <dgm:prSet presAssocID="{92001403-8D02-4A92-87D5-7136423926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6C541974-301E-4CFD-BAA8-690132A742BC}" type="pres">
      <dgm:prSet presAssocID="{ED3783D5-D6B2-4F34-8951-839A54FAEBCA}" presName="linNode" presStyleCnt="0"/>
      <dgm:spPr/>
    </dgm:pt>
    <dgm:pt modelId="{3DD7C464-34FD-4E16-9EDC-067BD58FEFE2}" type="pres">
      <dgm:prSet presAssocID="{ED3783D5-D6B2-4F34-8951-839A54FAEBCA}" presName="parentText" presStyleLbl="node1" presStyleIdx="0" presStyleCnt="1" custScaleX="185278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B4518E0-6DBD-444D-B74D-65864ADA5F2A}" type="pres">
      <dgm:prSet presAssocID="{ED3783D5-D6B2-4F34-8951-839A54FAEBCA}" presName="descendantText" presStyleLbl="alignAccFollowNode1" presStyleIdx="0" presStyleCnt="1" custScaleX="10009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DC889328-676C-4656-9638-3754012F39BA}" type="presOf" srcId="{ED3783D5-D6B2-4F34-8951-839A54FAEBCA}" destId="{3DD7C464-34FD-4E16-9EDC-067BD58FEFE2}" srcOrd="0" destOrd="0" presId="urn:microsoft.com/office/officeart/2005/8/layout/vList5"/>
    <dgm:cxn modelId="{1A66828C-024A-47BC-8AC5-30D84D37ADE0}" srcId="{ED3783D5-D6B2-4F34-8951-839A54FAEBCA}" destId="{699D3CD2-3AFA-4DEE-9C36-E8E33421F4CF}" srcOrd="0" destOrd="0" parTransId="{79748F87-10CF-4780-B01E-D6BA86CD8323}" sibTransId="{C794E1A6-4D6A-40C8-917A-9C682D943F0B}"/>
    <dgm:cxn modelId="{1B72C682-CD8E-4324-9391-F3ED7A4976FA}" type="presOf" srcId="{92001403-8D02-4A92-87D5-713642392638}" destId="{5014E027-8DB5-49D6-8531-5ADEFC43519D}" srcOrd="0" destOrd="0" presId="urn:microsoft.com/office/officeart/2005/8/layout/vList5"/>
    <dgm:cxn modelId="{E6495DC7-A801-4088-806B-F6580C9FE329}" type="presOf" srcId="{699D3CD2-3AFA-4DEE-9C36-E8E33421F4CF}" destId="{BB4518E0-6DBD-444D-B74D-65864ADA5F2A}" srcOrd="0" destOrd="0" presId="urn:microsoft.com/office/officeart/2005/8/layout/vList5"/>
    <dgm:cxn modelId="{6F512717-6C36-4F7B-80CA-737C3EEA48D2}" srcId="{92001403-8D02-4A92-87D5-713642392638}" destId="{ED3783D5-D6B2-4F34-8951-839A54FAEBCA}" srcOrd="0" destOrd="0" parTransId="{CAFE0482-4332-414E-A0AE-C9F1AC6E70A2}" sibTransId="{E11AB278-AC0B-47FA-921A-F46AB0A5DDA2}"/>
    <dgm:cxn modelId="{AD040E47-6F80-4EB0-974B-BE11E4E0B606}" type="presParOf" srcId="{5014E027-8DB5-49D6-8531-5ADEFC43519D}" destId="{6C541974-301E-4CFD-BAA8-690132A742BC}" srcOrd="0" destOrd="0" presId="urn:microsoft.com/office/officeart/2005/8/layout/vList5"/>
    <dgm:cxn modelId="{FDDDFA48-70D3-4A7C-A3EB-044EA2B758C3}" type="presParOf" srcId="{6C541974-301E-4CFD-BAA8-690132A742BC}" destId="{3DD7C464-34FD-4E16-9EDC-067BD58FEFE2}" srcOrd="0" destOrd="0" presId="urn:microsoft.com/office/officeart/2005/8/layout/vList5"/>
    <dgm:cxn modelId="{43962BD8-ABF5-4EAC-A4D2-EC209262448D}" type="presParOf" srcId="{6C541974-301E-4CFD-BAA8-690132A742BC}" destId="{BB4518E0-6DBD-444D-B74D-65864ADA5F2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001403-8D02-4A92-87D5-71364239263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ED3783D5-D6B2-4F34-8951-839A54FAEBCA}">
      <dgm:prSet phldrT="[Texto]" custT="1"/>
      <dgm:spPr/>
      <dgm:t>
        <a:bodyPr/>
        <a:lstStyle/>
        <a:p>
          <a:r>
            <a:rPr lang="en-US" sz="1000" dirty="0" smtClean="0"/>
            <a:t>JPA</a:t>
          </a:r>
          <a:endParaRPr lang="es-MX" sz="1000" dirty="0"/>
        </a:p>
      </dgm:t>
    </dgm:pt>
    <dgm:pt modelId="{CAFE0482-4332-414E-A0AE-C9F1AC6E70A2}" type="parTrans" cxnId="{6F512717-6C36-4F7B-80CA-737C3EEA48D2}">
      <dgm:prSet/>
      <dgm:spPr/>
      <dgm:t>
        <a:bodyPr/>
        <a:lstStyle/>
        <a:p>
          <a:endParaRPr lang="es-MX"/>
        </a:p>
      </dgm:t>
    </dgm:pt>
    <dgm:pt modelId="{E11AB278-AC0B-47FA-921A-F46AB0A5DDA2}" type="sibTrans" cxnId="{6F512717-6C36-4F7B-80CA-737C3EEA48D2}">
      <dgm:prSet/>
      <dgm:spPr/>
      <dgm:t>
        <a:bodyPr/>
        <a:lstStyle/>
        <a:p>
          <a:endParaRPr lang="es-MX"/>
        </a:p>
      </dgm:t>
    </dgm:pt>
    <dgm:pt modelId="{699D3CD2-3AFA-4DEE-9C36-E8E33421F4CF}">
      <dgm:prSet phldrT="[Texto]"/>
      <dgm:spPr/>
      <dgm:t>
        <a:bodyPr/>
        <a:lstStyle/>
        <a:p>
          <a:r>
            <a:rPr lang="en-US" dirty="0" smtClean="0"/>
            <a:t>Hibernate</a:t>
          </a:r>
          <a:endParaRPr lang="es-MX" dirty="0"/>
        </a:p>
      </dgm:t>
    </dgm:pt>
    <dgm:pt modelId="{79748F87-10CF-4780-B01E-D6BA86CD8323}" type="parTrans" cxnId="{1A66828C-024A-47BC-8AC5-30D84D37ADE0}">
      <dgm:prSet/>
      <dgm:spPr/>
      <dgm:t>
        <a:bodyPr/>
        <a:lstStyle/>
        <a:p>
          <a:endParaRPr lang="es-MX"/>
        </a:p>
      </dgm:t>
    </dgm:pt>
    <dgm:pt modelId="{C794E1A6-4D6A-40C8-917A-9C682D943F0B}" type="sibTrans" cxnId="{1A66828C-024A-47BC-8AC5-30D84D37ADE0}">
      <dgm:prSet/>
      <dgm:spPr/>
      <dgm:t>
        <a:bodyPr/>
        <a:lstStyle/>
        <a:p>
          <a:endParaRPr lang="es-MX"/>
        </a:p>
      </dgm:t>
    </dgm:pt>
    <dgm:pt modelId="{F333E090-9768-4A47-8AA9-793D3B9C6430}">
      <dgm:prSet phldrT="[Texto]"/>
      <dgm:spPr/>
      <dgm:t>
        <a:bodyPr/>
        <a:lstStyle/>
        <a:p>
          <a:r>
            <a:rPr lang="en-US" dirty="0" smtClean="0"/>
            <a:t>Spring</a:t>
          </a:r>
          <a:endParaRPr lang="es-MX" dirty="0"/>
        </a:p>
      </dgm:t>
    </dgm:pt>
    <dgm:pt modelId="{D25F5533-13B6-4DA5-8493-66613B59CD5C}" type="parTrans" cxnId="{FDA04B8B-58B7-4FEB-93C6-FBDE0F85C222}">
      <dgm:prSet/>
      <dgm:spPr/>
      <dgm:t>
        <a:bodyPr/>
        <a:lstStyle/>
        <a:p>
          <a:endParaRPr lang="es-MX"/>
        </a:p>
      </dgm:t>
    </dgm:pt>
    <dgm:pt modelId="{61C38386-0FD1-42D2-BF76-2D2EE062D34F}" type="sibTrans" cxnId="{FDA04B8B-58B7-4FEB-93C6-FBDE0F85C222}">
      <dgm:prSet/>
      <dgm:spPr/>
      <dgm:t>
        <a:bodyPr/>
        <a:lstStyle/>
        <a:p>
          <a:endParaRPr lang="es-MX"/>
        </a:p>
      </dgm:t>
    </dgm:pt>
    <dgm:pt modelId="{E0403E01-568A-46F6-B19F-2E7BD978DD6A}">
      <dgm:prSet phldrT="[Texto]"/>
      <dgm:spPr/>
      <dgm:t>
        <a:bodyPr/>
        <a:lstStyle/>
        <a:p>
          <a:r>
            <a:rPr lang="en-US" dirty="0" smtClean="0"/>
            <a:t>Eclipse TopLink</a:t>
          </a:r>
          <a:endParaRPr lang="es-MX" dirty="0"/>
        </a:p>
      </dgm:t>
    </dgm:pt>
    <dgm:pt modelId="{3A92730E-FFBB-4852-909C-D95CD420E9C8}" type="parTrans" cxnId="{B2C7BE65-31CC-492A-94A7-1BD1633E0F77}">
      <dgm:prSet/>
      <dgm:spPr/>
      <dgm:t>
        <a:bodyPr/>
        <a:lstStyle/>
        <a:p>
          <a:endParaRPr lang="es-MX"/>
        </a:p>
      </dgm:t>
    </dgm:pt>
    <dgm:pt modelId="{1B9DB2B0-BDB2-4ED1-AB7E-745DF2D274D4}" type="sibTrans" cxnId="{B2C7BE65-31CC-492A-94A7-1BD1633E0F77}">
      <dgm:prSet/>
      <dgm:spPr/>
      <dgm:t>
        <a:bodyPr/>
        <a:lstStyle/>
        <a:p>
          <a:endParaRPr lang="es-MX"/>
        </a:p>
      </dgm:t>
    </dgm:pt>
    <dgm:pt modelId="{23893E97-FD65-42E8-B511-DED1322D8D2F}">
      <dgm:prSet phldrT="[Texto]" custT="1"/>
      <dgm:spPr/>
      <dgm:t>
        <a:bodyPr/>
        <a:lstStyle/>
        <a:p>
          <a:r>
            <a:rPr lang="en-US" sz="1200" dirty="0" smtClean="0"/>
            <a:t>Custom</a:t>
          </a:r>
          <a:endParaRPr lang="es-MX" sz="1050" dirty="0"/>
        </a:p>
      </dgm:t>
    </dgm:pt>
    <dgm:pt modelId="{A7C17102-6D96-4147-8022-0F136463072A}" type="parTrans" cxnId="{407FCF3B-2E12-4FB5-8672-87B28001E1BC}">
      <dgm:prSet/>
      <dgm:spPr/>
      <dgm:t>
        <a:bodyPr/>
        <a:lstStyle/>
        <a:p>
          <a:endParaRPr lang="es-MX"/>
        </a:p>
      </dgm:t>
    </dgm:pt>
    <dgm:pt modelId="{E493B955-EFBD-4F7A-8C7A-9E2251916883}" type="sibTrans" cxnId="{407FCF3B-2E12-4FB5-8672-87B28001E1BC}">
      <dgm:prSet/>
      <dgm:spPr/>
      <dgm:t>
        <a:bodyPr/>
        <a:lstStyle/>
        <a:p>
          <a:endParaRPr lang="es-MX"/>
        </a:p>
      </dgm:t>
    </dgm:pt>
    <dgm:pt modelId="{C6DBF760-7698-4B31-A344-6EE66465B602}">
      <dgm:prSet phldrT="[Texto]" custT="1"/>
      <dgm:spPr/>
      <dgm:t>
        <a:bodyPr/>
        <a:lstStyle/>
        <a:p>
          <a:r>
            <a:rPr lang="en-US" sz="800" dirty="0" smtClean="0"/>
            <a:t>Hibernate</a:t>
          </a:r>
          <a:endParaRPr lang="es-MX" sz="800" dirty="0"/>
        </a:p>
      </dgm:t>
    </dgm:pt>
    <dgm:pt modelId="{899B37B3-70DE-4C6A-A659-A73589DBE87A}" type="parTrans" cxnId="{08C0890F-86A9-41EE-BAFD-8CDA66350609}">
      <dgm:prSet/>
      <dgm:spPr/>
      <dgm:t>
        <a:bodyPr/>
        <a:lstStyle/>
        <a:p>
          <a:endParaRPr lang="es-MX"/>
        </a:p>
      </dgm:t>
    </dgm:pt>
    <dgm:pt modelId="{C2E75563-9902-45A8-AB80-79F6541707D5}" type="sibTrans" cxnId="{08C0890F-86A9-41EE-BAFD-8CDA66350609}">
      <dgm:prSet/>
      <dgm:spPr/>
      <dgm:t>
        <a:bodyPr/>
        <a:lstStyle/>
        <a:p>
          <a:endParaRPr lang="es-MX"/>
        </a:p>
      </dgm:t>
    </dgm:pt>
    <dgm:pt modelId="{16A21255-E332-4232-8A94-ABF19A7D0733}">
      <dgm:prSet phldrT="[Texto]" custT="1"/>
      <dgm:spPr/>
      <dgm:t>
        <a:bodyPr/>
        <a:lstStyle/>
        <a:p>
          <a:r>
            <a:rPr lang="en-US" sz="800" dirty="0" err="1" smtClean="0"/>
            <a:t>iBatis</a:t>
          </a:r>
          <a:endParaRPr lang="es-MX" sz="800" dirty="0"/>
        </a:p>
      </dgm:t>
    </dgm:pt>
    <dgm:pt modelId="{C7FBA9C0-52FE-41A6-982E-1BB4BE6289E4}" type="parTrans" cxnId="{69AE580A-135E-4C9B-92EF-1634C0E8835A}">
      <dgm:prSet/>
      <dgm:spPr/>
      <dgm:t>
        <a:bodyPr/>
        <a:lstStyle/>
        <a:p>
          <a:endParaRPr lang="es-MX"/>
        </a:p>
      </dgm:t>
    </dgm:pt>
    <dgm:pt modelId="{3EE0CC2C-1240-4043-89EF-68CF7AC01AF1}" type="sibTrans" cxnId="{69AE580A-135E-4C9B-92EF-1634C0E8835A}">
      <dgm:prSet/>
      <dgm:spPr/>
      <dgm:t>
        <a:bodyPr/>
        <a:lstStyle/>
        <a:p>
          <a:endParaRPr lang="es-MX"/>
        </a:p>
      </dgm:t>
    </dgm:pt>
    <dgm:pt modelId="{5014E027-8DB5-49D6-8531-5ADEFC43519D}" type="pres">
      <dgm:prSet presAssocID="{92001403-8D02-4A92-87D5-7136423926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6C541974-301E-4CFD-BAA8-690132A742BC}" type="pres">
      <dgm:prSet presAssocID="{ED3783D5-D6B2-4F34-8951-839A54FAEBCA}" presName="linNode" presStyleCnt="0"/>
      <dgm:spPr/>
    </dgm:pt>
    <dgm:pt modelId="{3DD7C464-34FD-4E16-9EDC-067BD58FEFE2}" type="pres">
      <dgm:prSet presAssocID="{ED3783D5-D6B2-4F34-8951-839A54FAEBCA}" presName="parentText" presStyleLbl="node1" presStyleIdx="0" presStyleCnt="2" custScaleX="79405" custScaleY="72366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B4518E0-6DBD-444D-B74D-65864ADA5F2A}" type="pres">
      <dgm:prSet presAssocID="{ED3783D5-D6B2-4F34-8951-839A54FAEBCA}" presName="descendantText" presStyleLbl="alignAccFollowNode1" presStyleIdx="0" presStyleCnt="2" custScaleX="11575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CDCFD46-D987-4089-898C-C83AAA675821}" type="pres">
      <dgm:prSet presAssocID="{E11AB278-AC0B-47FA-921A-F46AB0A5DDA2}" presName="sp" presStyleCnt="0"/>
      <dgm:spPr/>
    </dgm:pt>
    <dgm:pt modelId="{AAB91697-FABA-4F8C-81B7-FBA1C291BA28}" type="pres">
      <dgm:prSet presAssocID="{23893E97-FD65-42E8-B511-DED1322D8D2F}" presName="linNode" presStyleCnt="0"/>
      <dgm:spPr/>
    </dgm:pt>
    <dgm:pt modelId="{B001783D-734E-4580-B66B-6EEEDE3B31E6}" type="pres">
      <dgm:prSet presAssocID="{23893E97-FD65-42E8-B511-DED1322D8D2F}" presName="parentText" presStyleLbl="node1" presStyleIdx="1" presStyleCnt="2" custScaleX="202632" custScaleY="75814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A048F67-D80F-4811-80FB-26CC44C63D76}" type="pres">
      <dgm:prSet presAssocID="{23893E97-FD65-42E8-B511-DED1322D8D2F}" presName="descendantText" presStyleLbl="alignAccFollowNode1" presStyleIdx="1" presStyleCnt="2" custScaleX="118093" custScaleY="7876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54D13CAB-5B79-4E62-8893-DA85E3880355}" type="presOf" srcId="{F333E090-9768-4A47-8AA9-793D3B9C6430}" destId="{BB4518E0-6DBD-444D-B74D-65864ADA5F2A}" srcOrd="0" destOrd="2" presId="urn:microsoft.com/office/officeart/2005/8/layout/vList5"/>
    <dgm:cxn modelId="{47398D17-A317-4DE1-945D-5B19E33309A9}" type="presOf" srcId="{ED3783D5-D6B2-4F34-8951-839A54FAEBCA}" destId="{3DD7C464-34FD-4E16-9EDC-067BD58FEFE2}" srcOrd="0" destOrd="0" presId="urn:microsoft.com/office/officeart/2005/8/layout/vList5"/>
    <dgm:cxn modelId="{9E2D0F2A-5E51-4CD4-BD61-FF7E71965BC4}" type="presOf" srcId="{E0403E01-568A-46F6-B19F-2E7BD978DD6A}" destId="{BB4518E0-6DBD-444D-B74D-65864ADA5F2A}" srcOrd="0" destOrd="1" presId="urn:microsoft.com/office/officeart/2005/8/layout/vList5"/>
    <dgm:cxn modelId="{C9A9FF72-C903-4CD4-9047-3C748D53BA73}" type="presOf" srcId="{699D3CD2-3AFA-4DEE-9C36-E8E33421F4CF}" destId="{BB4518E0-6DBD-444D-B74D-65864ADA5F2A}" srcOrd="0" destOrd="0" presId="urn:microsoft.com/office/officeart/2005/8/layout/vList5"/>
    <dgm:cxn modelId="{19E847ED-61C8-464F-93E5-2B5289665BCC}" type="presOf" srcId="{C6DBF760-7698-4B31-A344-6EE66465B602}" destId="{8A048F67-D80F-4811-80FB-26CC44C63D76}" srcOrd="0" destOrd="0" presId="urn:microsoft.com/office/officeart/2005/8/layout/vList5"/>
    <dgm:cxn modelId="{08C0890F-86A9-41EE-BAFD-8CDA66350609}" srcId="{23893E97-FD65-42E8-B511-DED1322D8D2F}" destId="{C6DBF760-7698-4B31-A344-6EE66465B602}" srcOrd="0" destOrd="0" parTransId="{899B37B3-70DE-4C6A-A659-A73589DBE87A}" sibTransId="{C2E75563-9902-45A8-AB80-79F6541707D5}"/>
    <dgm:cxn modelId="{38E7F522-3233-481B-87D3-383B4E577F39}" type="presOf" srcId="{92001403-8D02-4A92-87D5-713642392638}" destId="{5014E027-8DB5-49D6-8531-5ADEFC43519D}" srcOrd="0" destOrd="0" presId="urn:microsoft.com/office/officeart/2005/8/layout/vList5"/>
    <dgm:cxn modelId="{FDA04B8B-58B7-4FEB-93C6-FBDE0F85C222}" srcId="{ED3783D5-D6B2-4F34-8951-839A54FAEBCA}" destId="{F333E090-9768-4A47-8AA9-793D3B9C6430}" srcOrd="2" destOrd="0" parTransId="{D25F5533-13B6-4DA5-8493-66613B59CD5C}" sibTransId="{61C38386-0FD1-42D2-BF76-2D2EE062D34F}"/>
    <dgm:cxn modelId="{6F512717-6C36-4F7B-80CA-737C3EEA48D2}" srcId="{92001403-8D02-4A92-87D5-713642392638}" destId="{ED3783D5-D6B2-4F34-8951-839A54FAEBCA}" srcOrd="0" destOrd="0" parTransId="{CAFE0482-4332-414E-A0AE-C9F1AC6E70A2}" sibTransId="{E11AB278-AC0B-47FA-921A-F46AB0A5DDA2}"/>
    <dgm:cxn modelId="{407FCF3B-2E12-4FB5-8672-87B28001E1BC}" srcId="{92001403-8D02-4A92-87D5-713642392638}" destId="{23893E97-FD65-42E8-B511-DED1322D8D2F}" srcOrd="1" destOrd="0" parTransId="{A7C17102-6D96-4147-8022-0F136463072A}" sibTransId="{E493B955-EFBD-4F7A-8C7A-9E2251916883}"/>
    <dgm:cxn modelId="{982B8E72-5345-4393-A380-C8AF6FF5665D}" type="presOf" srcId="{16A21255-E332-4232-8A94-ABF19A7D0733}" destId="{8A048F67-D80F-4811-80FB-26CC44C63D76}" srcOrd="0" destOrd="1" presId="urn:microsoft.com/office/officeart/2005/8/layout/vList5"/>
    <dgm:cxn modelId="{69AE580A-135E-4C9B-92EF-1634C0E8835A}" srcId="{23893E97-FD65-42E8-B511-DED1322D8D2F}" destId="{16A21255-E332-4232-8A94-ABF19A7D0733}" srcOrd="1" destOrd="0" parTransId="{C7FBA9C0-52FE-41A6-982E-1BB4BE6289E4}" sibTransId="{3EE0CC2C-1240-4043-89EF-68CF7AC01AF1}"/>
    <dgm:cxn modelId="{1A66828C-024A-47BC-8AC5-30D84D37ADE0}" srcId="{ED3783D5-D6B2-4F34-8951-839A54FAEBCA}" destId="{699D3CD2-3AFA-4DEE-9C36-E8E33421F4CF}" srcOrd="0" destOrd="0" parTransId="{79748F87-10CF-4780-B01E-D6BA86CD8323}" sibTransId="{C794E1A6-4D6A-40C8-917A-9C682D943F0B}"/>
    <dgm:cxn modelId="{493CEE28-E2DB-400E-A42E-A1FB18E7B865}" type="presOf" srcId="{23893E97-FD65-42E8-B511-DED1322D8D2F}" destId="{B001783D-734E-4580-B66B-6EEEDE3B31E6}" srcOrd="0" destOrd="0" presId="urn:microsoft.com/office/officeart/2005/8/layout/vList5"/>
    <dgm:cxn modelId="{B2C7BE65-31CC-492A-94A7-1BD1633E0F77}" srcId="{ED3783D5-D6B2-4F34-8951-839A54FAEBCA}" destId="{E0403E01-568A-46F6-B19F-2E7BD978DD6A}" srcOrd="1" destOrd="0" parTransId="{3A92730E-FFBB-4852-909C-D95CD420E9C8}" sibTransId="{1B9DB2B0-BDB2-4ED1-AB7E-745DF2D274D4}"/>
    <dgm:cxn modelId="{34A6FD35-5690-421A-B975-D6520FFB368D}" type="presParOf" srcId="{5014E027-8DB5-49D6-8531-5ADEFC43519D}" destId="{6C541974-301E-4CFD-BAA8-690132A742BC}" srcOrd="0" destOrd="0" presId="urn:microsoft.com/office/officeart/2005/8/layout/vList5"/>
    <dgm:cxn modelId="{0CA91E4F-BA8F-4D08-B348-7864D0994A5A}" type="presParOf" srcId="{6C541974-301E-4CFD-BAA8-690132A742BC}" destId="{3DD7C464-34FD-4E16-9EDC-067BD58FEFE2}" srcOrd="0" destOrd="0" presId="urn:microsoft.com/office/officeart/2005/8/layout/vList5"/>
    <dgm:cxn modelId="{5AC01DF4-BCC2-4DC6-87FC-B07803C19BB8}" type="presParOf" srcId="{6C541974-301E-4CFD-BAA8-690132A742BC}" destId="{BB4518E0-6DBD-444D-B74D-65864ADA5F2A}" srcOrd="1" destOrd="0" presId="urn:microsoft.com/office/officeart/2005/8/layout/vList5"/>
    <dgm:cxn modelId="{F1846298-3DB2-4F23-BC26-346671DE26BA}" type="presParOf" srcId="{5014E027-8DB5-49D6-8531-5ADEFC43519D}" destId="{FCDCFD46-D987-4089-898C-C83AAA675821}" srcOrd="1" destOrd="0" presId="urn:microsoft.com/office/officeart/2005/8/layout/vList5"/>
    <dgm:cxn modelId="{9A82DC1E-899C-407F-86DF-1EF46557F374}" type="presParOf" srcId="{5014E027-8DB5-49D6-8531-5ADEFC43519D}" destId="{AAB91697-FABA-4F8C-81B7-FBA1C291BA28}" srcOrd="2" destOrd="0" presId="urn:microsoft.com/office/officeart/2005/8/layout/vList5"/>
    <dgm:cxn modelId="{011052B9-37CD-4269-8590-D5310143858F}" type="presParOf" srcId="{AAB91697-FABA-4F8C-81B7-FBA1C291BA28}" destId="{B001783D-734E-4580-B66B-6EEEDE3B31E6}" srcOrd="0" destOrd="0" presId="urn:microsoft.com/office/officeart/2005/8/layout/vList5"/>
    <dgm:cxn modelId="{9EC6D16B-E89B-4D60-8723-75837E104A9C}" type="presParOf" srcId="{AAB91697-FABA-4F8C-81B7-FBA1C291BA28}" destId="{8A048F67-D80F-4811-80FB-26CC44C63D7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518E0-6DBD-444D-B74D-65864ADA5F2A}">
      <dsp:nvSpPr>
        <dsp:cNvPr id="0" name=""/>
        <dsp:cNvSpPr/>
      </dsp:nvSpPr>
      <dsp:spPr>
        <a:xfrm rot="5400000">
          <a:off x="1040767" y="-129737"/>
          <a:ext cx="397849" cy="7567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26670" bIns="1333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Spring MVC</a:t>
          </a:r>
          <a:endParaRPr lang="es-MX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Struts</a:t>
          </a:r>
          <a:endParaRPr lang="es-MX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JSF</a:t>
          </a:r>
          <a:endParaRPr lang="es-MX" sz="700" kern="1200" dirty="0"/>
        </a:p>
      </dsp:txBody>
      <dsp:txXfrm rot="-5400000">
        <a:off x="861299" y="69152"/>
        <a:ext cx="737365" cy="359007"/>
      </dsp:txXfrm>
    </dsp:sp>
    <dsp:sp modelId="{3DD7C464-34FD-4E16-9EDC-067BD58FEFE2}">
      <dsp:nvSpPr>
        <dsp:cNvPr id="0" name=""/>
        <dsp:cNvSpPr/>
      </dsp:nvSpPr>
      <dsp:spPr>
        <a:xfrm>
          <a:off x="349793" y="68713"/>
          <a:ext cx="511505" cy="359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MVC</a:t>
          </a:r>
          <a:endParaRPr lang="es-MX" sz="1400" kern="1200" dirty="0"/>
        </a:p>
      </dsp:txBody>
      <dsp:txXfrm>
        <a:off x="367361" y="86281"/>
        <a:ext cx="476369" cy="3247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518E0-6DBD-444D-B74D-65864ADA5F2A}">
      <dsp:nvSpPr>
        <dsp:cNvPr id="0" name=""/>
        <dsp:cNvSpPr/>
      </dsp:nvSpPr>
      <dsp:spPr>
        <a:xfrm rot="5400000">
          <a:off x="815634" y="-172937"/>
          <a:ext cx="198048" cy="59343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DWR</a:t>
          </a:r>
          <a:endParaRPr lang="es-MX" sz="1000" kern="1200" dirty="0"/>
        </a:p>
      </dsp:txBody>
      <dsp:txXfrm rot="-5400000">
        <a:off x="617941" y="34424"/>
        <a:ext cx="583767" cy="178712"/>
      </dsp:txXfrm>
    </dsp:sp>
    <dsp:sp modelId="{3DD7C464-34FD-4E16-9EDC-067BD58FEFE2}">
      <dsp:nvSpPr>
        <dsp:cNvPr id="0" name=""/>
        <dsp:cNvSpPr/>
      </dsp:nvSpPr>
      <dsp:spPr>
        <a:xfrm>
          <a:off x="75" y="0"/>
          <a:ext cx="617866" cy="247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AJAX</a:t>
          </a:r>
          <a:endParaRPr lang="es-MX" sz="1200" kern="1200" dirty="0"/>
        </a:p>
      </dsp:txBody>
      <dsp:txXfrm>
        <a:off x="12160" y="12085"/>
        <a:ext cx="593696" cy="2233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518E0-6DBD-444D-B74D-65864ADA5F2A}">
      <dsp:nvSpPr>
        <dsp:cNvPr id="0" name=""/>
        <dsp:cNvSpPr/>
      </dsp:nvSpPr>
      <dsp:spPr>
        <a:xfrm rot="5400000">
          <a:off x="512407" y="-213897"/>
          <a:ext cx="343326" cy="77194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22860" bIns="1143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Hibernate</a:t>
          </a:r>
          <a:endParaRPr lang="es-MX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Eclipse TopLink</a:t>
          </a:r>
          <a:endParaRPr lang="es-MX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Spring</a:t>
          </a:r>
          <a:endParaRPr lang="es-MX" sz="600" kern="1200" dirty="0"/>
        </a:p>
      </dsp:txBody>
      <dsp:txXfrm rot="-5400000">
        <a:off x="298097" y="17173"/>
        <a:ext cx="755187" cy="309806"/>
      </dsp:txXfrm>
    </dsp:sp>
    <dsp:sp modelId="{3DD7C464-34FD-4E16-9EDC-067BD58FEFE2}">
      <dsp:nvSpPr>
        <dsp:cNvPr id="0" name=""/>
        <dsp:cNvSpPr/>
      </dsp:nvSpPr>
      <dsp:spPr>
        <a:xfrm>
          <a:off x="220" y="16793"/>
          <a:ext cx="297876" cy="3105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JPA</a:t>
          </a:r>
          <a:endParaRPr lang="es-MX" sz="1000" kern="1200" dirty="0"/>
        </a:p>
      </dsp:txBody>
      <dsp:txXfrm>
        <a:off x="14761" y="31334"/>
        <a:ext cx="268794" cy="281482"/>
      </dsp:txXfrm>
    </dsp:sp>
    <dsp:sp modelId="{8A048F67-D80F-4811-80FB-26CC44C63D76}">
      <dsp:nvSpPr>
        <dsp:cNvPr id="0" name=""/>
        <dsp:cNvSpPr/>
      </dsp:nvSpPr>
      <dsp:spPr>
        <a:xfrm rot="5400000">
          <a:off x="662465" y="255743"/>
          <a:ext cx="270414" cy="5442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22860" bIns="1143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Hibernate</a:t>
          </a:r>
          <a:endParaRPr lang="es-MX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err="1" smtClean="0"/>
            <a:t>iBatis</a:t>
          </a:r>
          <a:endParaRPr lang="es-MX" sz="700" kern="1200" dirty="0"/>
        </a:p>
      </dsp:txBody>
      <dsp:txXfrm rot="-5400000">
        <a:off x="525538" y="405872"/>
        <a:ext cx="531069" cy="244012"/>
      </dsp:txXfrm>
    </dsp:sp>
    <dsp:sp modelId="{B001783D-734E-4580-B66B-6EEEDE3B31E6}">
      <dsp:nvSpPr>
        <dsp:cNvPr id="0" name=""/>
        <dsp:cNvSpPr/>
      </dsp:nvSpPr>
      <dsp:spPr>
        <a:xfrm>
          <a:off x="220" y="365197"/>
          <a:ext cx="525316" cy="325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Custom</a:t>
          </a:r>
          <a:endParaRPr lang="es-MX" sz="600" kern="1200" dirty="0"/>
        </a:p>
      </dsp:txBody>
      <dsp:txXfrm>
        <a:off x="16103" y="381080"/>
        <a:ext cx="493550" cy="2935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518E0-6DBD-444D-B74D-65864ADA5F2A}">
      <dsp:nvSpPr>
        <dsp:cNvPr id="0" name=""/>
        <dsp:cNvSpPr/>
      </dsp:nvSpPr>
      <dsp:spPr>
        <a:xfrm rot="5400000">
          <a:off x="1040767" y="-129737"/>
          <a:ext cx="397849" cy="7567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26670" bIns="1333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Spring MVC</a:t>
          </a:r>
          <a:endParaRPr lang="es-MX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Struts</a:t>
          </a:r>
          <a:endParaRPr lang="es-MX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JSF</a:t>
          </a:r>
          <a:endParaRPr lang="es-MX" sz="700" kern="1200" dirty="0"/>
        </a:p>
      </dsp:txBody>
      <dsp:txXfrm rot="-5400000">
        <a:off x="861299" y="69152"/>
        <a:ext cx="737365" cy="359007"/>
      </dsp:txXfrm>
    </dsp:sp>
    <dsp:sp modelId="{3DD7C464-34FD-4E16-9EDC-067BD58FEFE2}">
      <dsp:nvSpPr>
        <dsp:cNvPr id="0" name=""/>
        <dsp:cNvSpPr/>
      </dsp:nvSpPr>
      <dsp:spPr>
        <a:xfrm>
          <a:off x="349793" y="68713"/>
          <a:ext cx="511505" cy="359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MVC</a:t>
          </a:r>
          <a:endParaRPr lang="es-MX" sz="1400" kern="1200" dirty="0"/>
        </a:p>
      </dsp:txBody>
      <dsp:txXfrm>
        <a:off x="367361" y="86281"/>
        <a:ext cx="476369" cy="3247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518E0-6DBD-444D-B74D-65864ADA5F2A}">
      <dsp:nvSpPr>
        <dsp:cNvPr id="0" name=""/>
        <dsp:cNvSpPr/>
      </dsp:nvSpPr>
      <dsp:spPr>
        <a:xfrm rot="5400000">
          <a:off x="815634" y="-172937"/>
          <a:ext cx="198048" cy="59343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DWR</a:t>
          </a:r>
          <a:endParaRPr lang="es-MX" sz="1000" kern="1200" dirty="0"/>
        </a:p>
      </dsp:txBody>
      <dsp:txXfrm rot="-5400000">
        <a:off x="617941" y="34424"/>
        <a:ext cx="583767" cy="178712"/>
      </dsp:txXfrm>
    </dsp:sp>
    <dsp:sp modelId="{3DD7C464-34FD-4E16-9EDC-067BD58FEFE2}">
      <dsp:nvSpPr>
        <dsp:cNvPr id="0" name=""/>
        <dsp:cNvSpPr/>
      </dsp:nvSpPr>
      <dsp:spPr>
        <a:xfrm>
          <a:off x="75" y="0"/>
          <a:ext cx="617866" cy="247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AJAX</a:t>
          </a:r>
          <a:endParaRPr lang="es-MX" sz="1300" kern="1200" dirty="0"/>
        </a:p>
      </dsp:txBody>
      <dsp:txXfrm>
        <a:off x="12160" y="12085"/>
        <a:ext cx="593696" cy="2233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518E0-6DBD-444D-B74D-65864ADA5F2A}">
      <dsp:nvSpPr>
        <dsp:cNvPr id="0" name=""/>
        <dsp:cNvSpPr/>
      </dsp:nvSpPr>
      <dsp:spPr>
        <a:xfrm rot="5400000">
          <a:off x="612195" y="-251354"/>
          <a:ext cx="429347" cy="9330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Hibernate</a:t>
          </a:r>
          <a:endParaRPr lang="es-MX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Eclipse TopLink</a:t>
          </a:r>
          <a:endParaRPr lang="es-MX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Spring</a:t>
          </a:r>
          <a:endParaRPr lang="es-MX" sz="800" kern="1200" dirty="0"/>
        </a:p>
      </dsp:txBody>
      <dsp:txXfrm rot="-5400000">
        <a:off x="360325" y="21475"/>
        <a:ext cx="912129" cy="387429"/>
      </dsp:txXfrm>
    </dsp:sp>
    <dsp:sp modelId="{3DD7C464-34FD-4E16-9EDC-067BD58FEFE2}">
      <dsp:nvSpPr>
        <dsp:cNvPr id="0" name=""/>
        <dsp:cNvSpPr/>
      </dsp:nvSpPr>
      <dsp:spPr>
        <a:xfrm>
          <a:off x="266" y="21001"/>
          <a:ext cx="360057" cy="3883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JPA</a:t>
          </a:r>
          <a:endParaRPr lang="es-MX" sz="1000" kern="1200" dirty="0"/>
        </a:p>
      </dsp:txBody>
      <dsp:txXfrm>
        <a:off x="17843" y="38578"/>
        <a:ext cx="324903" cy="353223"/>
      </dsp:txXfrm>
    </dsp:sp>
    <dsp:sp modelId="{8A048F67-D80F-4811-80FB-26CC44C63D76}">
      <dsp:nvSpPr>
        <dsp:cNvPr id="0" name=""/>
        <dsp:cNvSpPr/>
      </dsp:nvSpPr>
      <dsp:spPr>
        <a:xfrm rot="5400000">
          <a:off x="795100" y="331196"/>
          <a:ext cx="338167" cy="65788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Hibernate</a:t>
          </a:r>
          <a:endParaRPr lang="es-MX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err="1" smtClean="0"/>
            <a:t>iBatis</a:t>
          </a:r>
          <a:endParaRPr lang="es-MX" sz="800" kern="1200" dirty="0"/>
        </a:p>
      </dsp:txBody>
      <dsp:txXfrm rot="-5400000">
        <a:off x="635241" y="507563"/>
        <a:ext cx="641377" cy="305151"/>
      </dsp:txXfrm>
    </dsp:sp>
    <dsp:sp modelId="{B001783D-734E-4580-B66B-6EEEDE3B31E6}">
      <dsp:nvSpPr>
        <dsp:cNvPr id="0" name=""/>
        <dsp:cNvSpPr/>
      </dsp:nvSpPr>
      <dsp:spPr>
        <a:xfrm>
          <a:off x="266" y="456697"/>
          <a:ext cx="634975" cy="4068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Custom</a:t>
          </a:r>
          <a:endParaRPr lang="es-MX" sz="1050" kern="1200" dirty="0"/>
        </a:p>
      </dsp:txBody>
      <dsp:txXfrm>
        <a:off x="20128" y="476559"/>
        <a:ext cx="595251" cy="367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928662" y="1928803"/>
            <a:ext cx="7172348" cy="1470025"/>
          </a:xfrm>
        </p:spPr>
        <p:txBody>
          <a:bodyPr/>
          <a:lstStyle/>
          <a:p>
            <a:r>
              <a:rPr kumimoji="1" lang="es-ES" altLang="ja-JP" smtClean="0"/>
              <a:t>Haga clic para modificar el estilo de título del patrón</a:t>
            </a:r>
            <a:endParaRPr kumimoji="1" lang="ja-JP" altLang="en-US" dirty="0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28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s-ES" altLang="ja-JP" smtClean="0"/>
              <a:t>Haga clic para modificar el estilo de subtítulo del patrón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9C9F-314B-4184-BE0A-0748743A91A5}" type="datetimeFigureOut">
              <a:rPr lang="es-MX" smtClean="0"/>
              <a:t>05/07/2012</a:t>
            </a:fld>
            <a:endParaRPr lang="es-MX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2104-AAC0-4695-9945-B0AA6EE5CD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671514" y="274638"/>
            <a:ext cx="7829576" cy="1011222"/>
          </a:xfrm>
        </p:spPr>
        <p:txBody>
          <a:bodyPr/>
          <a:lstStyle/>
          <a:p>
            <a:r>
              <a:rPr kumimoji="1" lang="es-ES" altLang="ja-JP" smtClean="0"/>
              <a:t>Haga clic para modificar el estilo de título del patrón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71514" y="1285860"/>
            <a:ext cx="7829576" cy="4357718"/>
          </a:xfrm>
        </p:spPr>
        <p:txBody>
          <a:bodyPr vert="eaVert"/>
          <a:lstStyle/>
          <a:p>
            <a:pPr lvl="0"/>
            <a:r>
              <a:rPr kumimoji="1" lang="es-ES" altLang="ja-JP" smtClean="0"/>
              <a:t>Haga clic para modificar el estilo de texto del patrón</a:t>
            </a:r>
          </a:p>
          <a:p>
            <a:pPr lvl="1"/>
            <a:r>
              <a:rPr kumimoji="1" lang="es-ES" altLang="ja-JP" smtClean="0"/>
              <a:t>Segundo nivel</a:t>
            </a:r>
          </a:p>
          <a:p>
            <a:pPr lvl="2"/>
            <a:r>
              <a:rPr kumimoji="1" lang="es-ES" altLang="ja-JP" smtClean="0"/>
              <a:t>Tercer nivel</a:t>
            </a:r>
          </a:p>
          <a:p>
            <a:pPr lvl="3"/>
            <a:r>
              <a:rPr kumimoji="1" lang="es-ES" altLang="ja-JP" smtClean="0"/>
              <a:t>Cuarto nivel</a:t>
            </a:r>
          </a:p>
          <a:p>
            <a:pPr lvl="4"/>
            <a:r>
              <a:rPr kumimoji="1" lang="es-ES" altLang="ja-JP" smtClean="0"/>
              <a:t>Quinto nivel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9C9F-314B-4184-BE0A-0748743A91A5}" type="datetimeFigureOut">
              <a:rPr lang="es-MX" smtClean="0"/>
              <a:t>05/07/2012</a:t>
            </a:fld>
            <a:endParaRPr lang="es-MX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2104-AAC0-4695-9945-B0AA6EE5CD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43702" y="285730"/>
            <a:ext cx="1785950" cy="5565797"/>
          </a:xfrm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chemeClr val="tx1">
                        <a:tint val="65000"/>
                      </a:schemeClr>
                    </a:gs>
                    <a:gs pos="49900">
                      <a:schemeClr val="tx1">
                        <a:tint val="95000"/>
                      </a:schemeClr>
                    </a:gs>
                    <a:gs pos="50000">
                      <a:schemeClr val="tx1"/>
                    </a:gs>
                    <a:gs pos="100000">
                      <a:schemeClr val="tx1">
                        <a:tint val="95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1" lang="es-ES" altLang="ja-JP" smtClean="0"/>
              <a:t>Haga clic para modificar el estilo de título del patrón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42910" y="274640"/>
            <a:ext cx="5834090" cy="5583253"/>
          </a:xfrm>
        </p:spPr>
        <p:txBody>
          <a:bodyPr vert="eaVert"/>
          <a:lstStyle/>
          <a:p>
            <a:pPr lvl="0"/>
            <a:r>
              <a:rPr kumimoji="1" lang="es-ES" altLang="ja-JP" smtClean="0"/>
              <a:t>Haga clic para modificar el estilo de texto del patrón</a:t>
            </a:r>
          </a:p>
          <a:p>
            <a:pPr lvl="1"/>
            <a:r>
              <a:rPr kumimoji="1" lang="es-ES" altLang="ja-JP" smtClean="0"/>
              <a:t>Segundo nivel</a:t>
            </a:r>
          </a:p>
          <a:p>
            <a:pPr lvl="2"/>
            <a:r>
              <a:rPr kumimoji="1" lang="es-ES" altLang="ja-JP" smtClean="0"/>
              <a:t>Tercer nivel</a:t>
            </a:r>
          </a:p>
          <a:p>
            <a:pPr lvl="3"/>
            <a:r>
              <a:rPr kumimoji="1" lang="es-ES" altLang="ja-JP" smtClean="0"/>
              <a:t>Cuarto nivel</a:t>
            </a:r>
          </a:p>
          <a:p>
            <a:pPr lvl="4"/>
            <a:r>
              <a:rPr kumimoji="1" lang="es-ES" altLang="ja-JP" smtClean="0"/>
              <a:t>Quinto nivel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652450" y="6356350"/>
            <a:ext cx="2133600" cy="365125"/>
          </a:xfrm>
        </p:spPr>
        <p:txBody>
          <a:bodyPr/>
          <a:lstStyle/>
          <a:p>
            <a:fld id="{EAE19C9F-314B-4184-BE0A-0748743A91A5}" type="datetimeFigureOut">
              <a:rPr lang="es-MX" smtClean="0"/>
              <a:t>05/07/2012</a:t>
            </a:fld>
            <a:endParaRPr lang="es-MX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6286512" y="6356350"/>
            <a:ext cx="2133600" cy="365125"/>
          </a:xfrm>
        </p:spPr>
        <p:txBody>
          <a:bodyPr/>
          <a:lstStyle/>
          <a:p>
            <a:fld id="{D2A52104-AAC0-4695-9945-B0AA6EE5CD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s-ES" altLang="ja-JP" smtClean="0"/>
              <a:t>Haga clic para modificar el estilo de título del patrón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s-ES" altLang="ja-JP" smtClean="0"/>
              <a:t>Haga clic para modificar el estilo de subtítulo del patrón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9C9F-314B-4184-BE0A-0748743A91A5}" type="datetimeFigureOut">
              <a:rPr lang="es-MX" smtClean="0"/>
              <a:t>05/07/2012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2104-AAC0-4695-9945-B0AA6EE5CD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9C9F-314B-4184-BE0A-0748743A91A5}" type="datetimeFigureOut">
              <a:rPr lang="es-MX" smtClean="0"/>
              <a:t>05/07/2012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2104-AAC0-4695-9945-B0AA6EE5CD35}" type="slidenum">
              <a:rPr lang="es-MX" smtClean="0"/>
              <a:t>‹Nº›</a:t>
            </a:fld>
            <a:endParaRPr lang="es-MX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9C9F-314B-4184-BE0A-0748743A91A5}" type="datetimeFigureOut">
              <a:rPr lang="es-MX" smtClean="0"/>
              <a:t>05/07/2012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2104-AAC0-4695-9945-B0AA6EE5CD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9C9F-314B-4184-BE0A-0748743A91A5}" type="datetimeFigureOut">
              <a:rPr lang="es-MX" smtClean="0"/>
              <a:t>05/07/2012</a:t>
            </a:fld>
            <a:endParaRPr lang="es-MX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2104-AAC0-4695-9945-B0AA6EE5CD35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9C9F-314B-4184-BE0A-0748743A91A5}" type="datetimeFigureOut">
              <a:rPr lang="es-MX" smtClean="0"/>
              <a:t>05/07/2012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2104-AAC0-4695-9945-B0AA6EE5CD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9C9F-314B-4184-BE0A-0748743A91A5}" type="datetimeFigureOut">
              <a:rPr lang="es-MX" smtClean="0"/>
              <a:t>05/07/2012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2104-AAC0-4695-9945-B0AA6EE5CD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9C9F-314B-4184-BE0A-0748743A91A5}" type="datetimeFigureOut">
              <a:rPr lang="es-MX" smtClean="0"/>
              <a:t>05/07/2012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2104-AAC0-4695-9945-B0AA6EE5CD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9C9F-314B-4184-BE0A-0748743A91A5}" type="datetimeFigureOut">
              <a:rPr lang="es-MX" smtClean="0"/>
              <a:t>05/07/2012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2104-AAC0-4695-9945-B0AA6EE5CD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s-ES" altLang="ja-JP" smtClean="0"/>
              <a:t>Haga clic para modificar el estilo de título del patrón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s-ES" altLang="ja-JP" smtClean="0"/>
              <a:t>Haga clic para modificar el estilo de texto del patrón</a:t>
            </a:r>
          </a:p>
          <a:p>
            <a:pPr lvl="1"/>
            <a:r>
              <a:rPr kumimoji="1" lang="es-ES" altLang="ja-JP" smtClean="0"/>
              <a:t>Segundo nivel</a:t>
            </a:r>
          </a:p>
          <a:p>
            <a:pPr lvl="2"/>
            <a:r>
              <a:rPr kumimoji="1" lang="es-ES" altLang="ja-JP" smtClean="0"/>
              <a:t>Tercer nivel</a:t>
            </a:r>
          </a:p>
          <a:p>
            <a:pPr lvl="3"/>
            <a:r>
              <a:rPr kumimoji="1" lang="es-ES" altLang="ja-JP" smtClean="0"/>
              <a:t>Cuarto nivel</a:t>
            </a:r>
          </a:p>
          <a:p>
            <a:pPr lvl="4"/>
            <a:r>
              <a:rPr kumimoji="1" lang="es-ES" altLang="ja-JP" smtClean="0"/>
              <a:t>Quinto nivel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9C9F-314B-4184-BE0A-0748743A91A5}" type="datetimeFigureOut">
              <a:rPr lang="es-MX" smtClean="0"/>
              <a:t>05/07/2012</a:t>
            </a:fld>
            <a:endParaRPr lang="es-MX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2104-AAC0-4695-9945-B0AA6EE5CD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9C9F-314B-4184-BE0A-0748743A91A5}" type="datetimeFigureOut">
              <a:rPr lang="es-MX" smtClean="0"/>
              <a:t>05/07/2012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2104-AAC0-4695-9945-B0AA6EE5CD35}" type="slidenum">
              <a:rPr lang="es-MX" smtClean="0"/>
              <a:t>‹Nº›</a:t>
            </a:fld>
            <a:endParaRPr lang="es-MX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9C9F-314B-4184-BE0A-0748743A91A5}" type="datetimeFigureOut">
              <a:rPr lang="es-MX" smtClean="0"/>
              <a:t>05/07/2012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2104-AAC0-4695-9945-B0AA6EE5CD35}" type="slidenum">
              <a:rPr lang="es-MX" smtClean="0"/>
              <a:t>‹Nº›</a:t>
            </a:fld>
            <a:endParaRPr lang="es-MX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9C9F-314B-4184-BE0A-0748743A91A5}" type="datetimeFigureOut">
              <a:rPr lang="es-MX" smtClean="0"/>
              <a:t>05/07/2012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2104-AAC0-4695-9945-B0AA6EE5CD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9C9F-314B-4184-BE0A-0748743A91A5}" type="datetimeFigureOut">
              <a:rPr lang="es-MX" smtClean="0"/>
              <a:t>05/07/2012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2104-AAC0-4695-9945-B0AA6EE5CD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000100" y="4714884"/>
            <a:ext cx="7215239" cy="86200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s-ES" altLang="ja-JP" smtClean="0"/>
              <a:t>Haga clic para modificar el estilo de título del patrón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1000101" y="2857496"/>
            <a:ext cx="7215238" cy="17859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s-ES" altLang="ja-JP" smtClean="0"/>
              <a:t>Haga clic para modificar el estilo de texto del patrón</a:t>
            </a:r>
          </a:p>
          <a:p>
            <a:pPr lvl="1"/>
            <a:r>
              <a:rPr kumimoji="1" lang="es-ES" altLang="ja-JP" smtClean="0"/>
              <a:t>Segundo nivel</a:t>
            </a:r>
          </a:p>
          <a:p>
            <a:pPr lvl="2"/>
            <a:r>
              <a:rPr kumimoji="1" lang="es-ES" altLang="ja-JP" smtClean="0"/>
              <a:t>Tercer nivel</a:t>
            </a:r>
          </a:p>
          <a:p>
            <a:pPr lvl="3"/>
            <a:r>
              <a:rPr kumimoji="1" lang="es-ES" altLang="ja-JP" smtClean="0"/>
              <a:t>Cuarto nivel</a:t>
            </a:r>
          </a:p>
          <a:p>
            <a:pPr lvl="4"/>
            <a:r>
              <a:rPr kumimoji="1" lang="es-ES" altLang="ja-JP" smtClean="0"/>
              <a:t>Quinto nivel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19C9F-314B-4184-BE0A-0748743A91A5}" type="datetimeFigureOut">
              <a:rPr lang="es-MX" smtClean="0"/>
              <a:t>05/07/2012</a:t>
            </a:fld>
            <a:endParaRPr lang="es-MX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52104-AAC0-4695-9945-B0AA6EE5CD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s-ES" altLang="ja-JP" smtClean="0"/>
              <a:t>Haga clic para modificar el estilo de título del patrón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s-ES" altLang="ja-JP" smtClean="0"/>
              <a:t>Haga clic para modificar el estilo de texto del patrón</a:t>
            </a:r>
          </a:p>
          <a:p>
            <a:pPr lvl="1"/>
            <a:r>
              <a:rPr kumimoji="1" lang="es-ES" altLang="ja-JP" smtClean="0"/>
              <a:t>Segundo nivel</a:t>
            </a:r>
          </a:p>
          <a:p>
            <a:pPr lvl="2"/>
            <a:r>
              <a:rPr kumimoji="1" lang="es-ES" altLang="ja-JP" smtClean="0"/>
              <a:t>Tercer nivel</a:t>
            </a:r>
          </a:p>
          <a:p>
            <a:pPr lvl="3"/>
            <a:r>
              <a:rPr kumimoji="1" lang="es-ES" altLang="ja-JP" smtClean="0"/>
              <a:t>Cuarto nivel</a:t>
            </a:r>
          </a:p>
          <a:p>
            <a:pPr lvl="4"/>
            <a:r>
              <a:rPr kumimoji="1" lang="es-ES" altLang="ja-JP" smtClean="0"/>
              <a:t>Quinto nivel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s-ES" altLang="ja-JP" smtClean="0"/>
              <a:t>Haga clic para modificar el estilo de texto del patrón</a:t>
            </a:r>
          </a:p>
          <a:p>
            <a:pPr lvl="1"/>
            <a:r>
              <a:rPr kumimoji="1" lang="es-ES" altLang="ja-JP" smtClean="0"/>
              <a:t>Segundo nivel</a:t>
            </a:r>
          </a:p>
          <a:p>
            <a:pPr lvl="2"/>
            <a:r>
              <a:rPr kumimoji="1" lang="es-ES" altLang="ja-JP" smtClean="0"/>
              <a:t>Tercer nivel</a:t>
            </a:r>
          </a:p>
          <a:p>
            <a:pPr lvl="3"/>
            <a:r>
              <a:rPr kumimoji="1" lang="es-ES" altLang="ja-JP" smtClean="0"/>
              <a:t>Cuarto nivel</a:t>
            </a:r>
          </a:p>
          <a:p>
            <a:pPr lvl="4"/>
            <a:r>
              <a:rPr kumimoji="1" lang="es-ES" altLang="ja-JP" smtClean="0"/>
              <a:t>Quinto nivel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9C9F-314B-4184-BE0A-0748743A91A5}" type="datetimeFigureOut">
              <a:rPr lang="es-MX" smtClean="0"/>
              <a:t>05/07/2012</a:t>
            </a:fld>
            <a:endParaRPr lang="es-MX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2104-AAC0-4695-9945-B0AA6EE5CD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s-ES" altLang="ja-JP" smtClean="0"/>
              <a:t>Haga clic para modificar el estilo de título del patrón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s-ES" altLang="ja-JP" smtClean="0"/>
              <a:t>Haga clic para modificar el estilo de texto del patrón</a:t>
            </a:r>
          </a:p>
          <a:p>
            <a:pPr lvl="1"/>
            <a:r>
              <a:rPr kumimoji="1" lang="es-ES" altLang="ja-JP" smtClean="0"/>
              <a:t>Segundo nivel</a:t>
            </a:r>
          </a:p>
          <a:p>
            <a:pPr lvl="2"/>
            <a:r>
              <a:rPr kumimoji="1" lang="es-ES" altLang="ja-JP" smtClean="0"/>
              <a:t>Tercer nivel</a:t>
            </a:r>
          </a:p>
          <a:p>
            <a:pPr lvl="3"/>
            <a:r>
              <a:rPr kumimoji="1" lang="es-ES" altLang="ja-JP" smtClean="0"/>
              <a:t>Cuarto nivel</a:t>
            </a:r>
          </a:p>
          <a:p>
            <a:pPr lvl="4"/>
            <a:r>
              <a:rPr kumimoji="1" lang="es-ES" altLang="ja-JP" smtClean="0"/>
              <a:t>Quinto nivel</a:t>
            </a:r>
            <a:endParaRPr lang="ja-JP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s-ES" altLang="ja-JP" smtClean="0"/>
              <a:t>Haga clic para modificar el estilo de texto del patrón</a:t>
            </a:r>
          </a:p>
          <a:p>
            <a:pPr lvl="1"/>
            <a:r>
              <a:rPr kumimoji="1" lang="es-ES" altLang="ja-JP" smtClean="0"/>
              <a:t>Segundo nivel</a:t>
            </a:r>
          </a:p>
          <a:p>
            <a:pPr lvl="2"/>
            <a:r>
              <a:rPr kumimoji="1" lang="es-ES" altLang="ja-JP" smtClean="0"/>
              <a:t>Tercer nivel</a:t>
            </a:r>
          </a:p>
          <a:p>
            <a:pPr lvl="3"/>
            <a:r>
              <a:rPr kumimoji="1" lang="es-ES" altLang="ja-JP" smtClean="0"/>
              <a:t>Cuarto nivel</a:t>
            </a:r>
          </a:p>
          <a:p>
            <a:pPr lvl="4"/>
            <a:r>
              <a:rPr kumimoji="1" lang="es-ES" altLang="ja-JP" smtClean="0"/>
              <a:t>Quinto nivel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s-ES" altLang="ja-JP" smtClean="0"/>
              <a:t>Haga clic para modificar el estilo de texto del patrón</a:t>
            </a:r>
          </a:p>
          <a:p>
            <a:pPr lvl="1"/>
            <a:r>
              <a:rPr kumimoji="1" lang="es-ES" altLang="ja-JP" smtClean="0"/>
              <a:t>Segundo nivel</a:t>
            </a:r>
          </a:p>
          <a:p>
            <a:pPr lvl="2"/>
            <a:r>
              <a:rPr kumimoji="1" lang="es-ES" altLang="ja-JP" smtClean="0"/>
              <a:t>Tercer nivel</a:t>
            </a:r>
          </a:p>
          <a:p>
            <a:pPr lvl="3"/>
            <a:r>
              <a:rPr kumimoji="1" lang="es-ES" altLang="ja-JP" smtClean="0"/>
              <a:t>Cuarto nivel</a:t>
            </a:r>
          </a:p>
          <a:p>
            <a:pPr lvl="4"/>
            <a:r>
              <a:rPr kumimoji="1" lang="es-ES" altLang="ja-JP" smtClean="0"/>
              <a:t>Quinto nivel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s-ES" altLang="ja-JP" smtClean="0"/>
              <a:t>Haga clic para modificar el estilo de texto del patrón</a:t>
            </a:r>
          </a:p>
          <a:p>
            <a:pPr lvl="1"/>
            <a:r>
              <a:rPr kumimoji="1" lang="es-ES" altLang="ja-JP" smtClean="0"/>
              <a:t>Segundo nivel</a:t>
            </a:r>
          </a:p>
          <a:p>
            <a:pPr lvl="2"/>
            <a:r>
              <a:rPr kumimoji="1" lang="es-ES" altLang="ja-JP" smtClean="0"/>
              <a:t>Tercer nivel</a:t>
            </a:r>
          </a:p>
          <a:p>
            <a:pPr lvl="3"/>
            <a:r>
              <a:rPr kumimoji="1" lang="es-ES" altLang="ja-JP" smtClean="0"/>
              <a:t>Cuarto nivel</a:t>
            </a:r>
          </a:p>
          <a:p>
            <a:pPr lvl="4"/>
            <a:r>
              <a:rPr kumimoji="1" lang="es-ES" altLang="ja-JP" smtClean="0"/>
              <a:t>Quinto nivel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9C9F-314B-4184-BE0A-0748743A91A5}" type="datetimeFigureOut">
              <a:rPr lang="es-MX" smtClean="0"/>
              <a:t>05/07/2012</a:t>
            </a:fld>
            <a:endParaRPr lang="es-MX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2104-AAC0-4695-9945-B0AA6EE5CD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671646" y="4572008"/>
            <a:ext cx="6400816" cy="928686"/>
          </a:xfrm>
        </p:spPr>
        <p:txBody>
          <a:bodyPr/>
          <a:lstStyle/>
          <a:p>
            <a:r>
              <a:rPr kumimoji="1" lang="es-ES" altLang="ja-JP" smtClean="0"/>
              <a:t>Haga clic para modificar el estilo de título del patrón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9C9F-314B-4184-BE0A-0748743A91A5}" type="datetimeFigureOut">
              <a:rPr lang="es-MX" smtClean="0"/>
              <a:t>05/07/2012</a:t>
            </a:fld>
            <a:endParaRPr lang="es-MX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2104-AAC0-4695-9945-B0AA6EE5CD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9C9F-314B-4184-BE0A-0748743A91A5}" type="datetimeFigureOut">
              <a:rPr lang="es-MX" smtClean="0"/>
              <a:t>05/07/2012</a:t>
            </a:fld>
            <a:endParaRPr lang="es-MX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2104-AAC0-4695-9945-B0AA6EE5CD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s-ES" altLang="ja-JP" smtClean="0"/>
              <a:t>Haga clic para modificar el estilo de título del patrón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575050" y="1428737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s-ES" altLang="ja-JP" smtClean="0"/>
              <a:t>Haga clic para modificar el estilo de texto del patrón</a:t>
            </a:r>
          </a:p>
          <a:p>
            <a:pPr lvl="1"/>
            <a:r>
              <a:rPr kumimoji="1" lang="es-ES" altLang="ja-JP" smtClean="0"/>
              <a:t>Segundo nivel</a:t>
            </a:r>
          </a:p>
          <a:p>
            <a:pPr lvl="2"/>
            <a:r>
              <a:rPr kumimoji="1" lang="es-ES" altLang="ja-JP" smtClean="0"/>
              <a:t>Tercer nivel</a:t>
            </a:r>
          </a:p>
          <a:p>
            <a:pPr lvl="3"/>
            <a:r>
              <a:rPr kumimoji="1" lang="es-ES" altLang="ja-JP" smtClean="0"/>
              <a:t>Cuarto nivel</a:t>
            </a:r>
          </a:p>
          <a:p>
            <a:pPr lvl="4"/>
            <a:r>
              <a:rPr kumimoji="1" lang="es-ES" altLang="ja-JP" smtClean="0"/>
              <a:t>Quinto nivel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s-ES" altLang="ja-JP" smtClean="0"/>
              <a:t>Haga clic para modificar el estilo de texto del patrón</a:t>
            </a:r>
          </a:p>
          <a:p>
            <a:pPr lvl="1"/>
            <a:r>
              <a:rPr kumimoji="1" lang="es-ES" altLang="ja-JP" smtClean="0"/>
              <a:t>Segundo nivel</a:t>
            </a:r>
          </a:p>
          <a:p>
            <a:pPr lvl="2"/>
            <a:r>
              <a:rPr kumimoji="1" lang="es-ES" altLang="ja-JP" smtClean="0"/>
              <a:t>Tercer nivel</a:t>
            </a:r>
          </a:p>
          <a:p>
            <a:pPr lvl="3"/>
            <a:r>
              <a:rPr kumimoji="1" lang="es-ES" altLang="ja-JP" smtClean="0"/>
              <a:t>Cuarto nivel</a:t>
            </a:r>
          </a:p>
          <a:p>
            <a:pPr lvl="4"/>
            <a:r>
              <a:rPr kumimoji="1" lang="es-ES" altLang="ja-JP" smtClean="0"/>
              <a:t>Quinto nivel</a:t>
            </a:r>
            <a:endParaRPr lang="ja-JP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9C9F-314B-4184-BE0A-0748743A91A5}" type="datetimeFigureOut">
              <a:rPr lang="es-MX" smtClean="0"/>
              <a:t>05/07/2012</a:t>
            </a:fld>
            <a:endParaRPr lang="es-MX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2104-AAC0-4695-9945-B0AA6EE5CD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792288" y="5014914"/>
            <a:ext cx="5486400" cy="4143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es-ES" altLang="ja-JP" smtClean="0"/>
              <a:t>Haga clic para modificar el estilo de título del patrón</a:t>
            </a:r>
            <a:endParaRPr kumimoji="1" lang="ja-JP" altLang="en-US" dirty="0"/>
          </a:p>
        </p:txBody>
      </p:sp>
      <p:sp>
        <p:nvSpPr>
          <p:cNvPr id="3" name="正方形/長方形 2"/>
          <p:cNvSpPr>
            <a:spLocks noGrp="1"/>
          </p:cNvSpPr>
          <p:nvPr>
            <p:ph type="pic" idx="1"/>
          </p:nvPr>
        </p:nvSpPr>
        <p:spPr>
          <a:xfrm>
            <a:off x="1792288" y="742960"/>
            <a:ext cx="5486400" cy="4114800"/>
          </a:xfrm>
          <a:prstGeom prst="rect">
            <a:avLst/>
          </a:prstGeom>
          <a:noFill/>
          <a:ln w="50800" cap="sq">
            <a:solidFill>
              <a:schemeClr val="tx1"/>
            </a:solidFill>
            <a:miter lim="800000"/>
          </a:ln>
          <a:effectLst>
            <a:outerShdw blurRad="76200" dist="50800" dir="13500000" algn="tl" rotWithShape="0">
              <a:schemeClr val="bg1">
                <a:alpha val="8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s-ES" altLang="ja-JP" smtClean="0"/>
              <a:t>Haga clic en el icono para agregar una imagen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s-ES" altLang="ja-JP" smtClean="0"/>
              <a:t>Haga clic para modificar el estilo de texto del patrón</a:t>
            </a:r>
          </a:p>
          <a:p>
            <a:pPr lvl="1"/>
            <a:r>
              <a:rPr kumimoji="1" lang="es-ES" altLang="ja-JP" smtClean="0"/>
              <a:t>Segundo nivel</a:t>
            </a:r>
          </a:p>
          <a:p>
            <a:pPr lvl="2"/>
            <a:r>
              <a:rPr kumimoji="1" lang="es-ES" altLang="ja-JP" smtClean="0"/>
              <a:t>Tercer nivel</a:t>
            </a:r>
          </a:p>
          <a:p>
            <a:pPr lvl="3"/>
            <a:r>
              <a:rPr kumimoji="1" lang="es-ES" altLang="ja-JP" smtClean="0"/>
              <a:t>Cuarto nivel</a:t>
            </a:r>
          </a:p>
          <a:p>
            <a:pPr lvl="4"/>
            <a:r>
              <a:rPr kumimoji="1" lang="es-ES" altLang="ja-JP" smtClean="0"/>
              <a:t>Quinto nivel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9C9F-314B-4184-BE0A-0748743A91A5}" type="datetimeFigureOut">
              <a:rPr lang="es-MX" smtClean="0"/>
              <a:t>05/07/2012</a:t>
            </a:fld>
            <a:endParaRPr lang="es-MX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2104-AAC0-4695-9945-B0AA6EE5CD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lang="ja-JP" dirty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</a:p>
          <a:p>
            <a:pPr lvl="5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6</a:t>
            </a:r>
            <a:r>
              <a:rPr kumimoji="1" lang="ja-JP" altLang="en-US" dirty="0" smtClean="0"/>
              <a:t>レベル</a:t>
            </a:r>
          </a:p>
          <a:p>
            <a:pPr lvl="6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7</a:t>
            </a:r>
            <a:r>
              <a:rPr kumimoji="1" lang="ja-JP" altLang="en-US" dirty="0" smtClean="0"/>
              <a:t>レベル</a:t>
            </a:r>
          </a:p>
          <a:p>
            <a:pPr lvl="7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8</a:t>
            </a:r>
            <a:r>
              <a:rPr kumimoji="1" lang="ja-JP" altLang="en-US" dirty="0" smtClean="0"/>
              <a:t>レベル</a:t>
            </a:r>
          </a:p>
          <a:p>
            <a:pPr lvl="8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9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EAE19C9F-314B-4184-BE0A-0748743A91A5}" type="datetimeFigureOut">
              <a:rPr lang="es-MX" smtClean="0"/>
              <a:t>05/07/2012</a:t>
            </a:fld>
            <a:endParaRPr lang="es-MX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52104-AAC0-4695-9945-B0AA6EE5CD35}" type="slidenum">
              <a:rPr lang="es-MX" smtClean="0"/>
              <a:t>‹Nº›</a:t>
            </a:fld>
            <a:endParaRPr lang="es-MX"/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ln w="12700">
            <a:solidFill>
              <a:schemeClr val="tx1">
                <a:tint val="95000"/>
              </a:schemeClr>
            </a:solidFill>
          </a:ln>
          <a:gradFill>
            <a:gsLst>
              <a:gs pos="0">
                <a:schemeClr val="tx1">
                  <a:tint val="65000"/>
                </a:schemeClr>
              </a:gs>
              <a:gs pos="49900">
                <a:schemeClr val="tx1">
                  <a:tint val="95000"/>
                </a:schemeClr>
              </a:gs>
              <a:gs pos="50000">
                <a:schemeClr val="tx1"/>
              </a:gs>
              <a:gs pos="100000">
                <a:schemeClr val="tx1">
                  <a:tint val="95000"/>
                </a:schemeClr>
              </a:gs>
            </a:gsLst>
            <a:lin ang="5400000" scaled="1"/>
          </a:gradFill>
          <a:effectLst>
            <a:outerShdw blurRad="127000" algn="tl" rotWithShape="0">
              <a:schemeClr val="bg1">
                <a:alpha val="5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tx1"/>
        </a:buClr>
        <a:buFont typeface="Wingdings"/>
        <a:buChar char="n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shade val="75000"/>
          </a:schemeClr>
        </a:buClr>
        <a:buSzPct val="85000"/>
        <a:buFont typeface="Wingdings"/>
        <a:buChar char="n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50000"/>
          </a:schemeClr>
        </a:buClr>
        <a:buSzPct val="75000"/>
        <a:buFont typeface="Wingdings"/>
        <a:buChar char="n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6">
            <a:shade val="50000"/>
          </a:schemeClr>
        </a:buClr>
        <a:buSzPct val="75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3">
            <a:shade val="50000"/>
          </a:schemeClr>
        </a:buClr>
        <a:buSzPct val="70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2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5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1"/>
        </a:buClr>
        <a:buSzPct val="5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AE19C9F-314B-4184-BE0A-0748743A91A5}" type="datetimeFigureOut">
              <a:rPr lang="es-MX" smtClean="0"/>
              <a:t>05/07/2012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2A52104-AAC0-4695-9945-B0AA6EE5CD35}" type="slidenum">
              <a:rPr lang="es-MX" smtClean="0"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147 Rectángulo"/>
          <p:cNvSpPr/>
          <p:nvPr/>
        </p:nvSpPr>
        <p:spPr>
          <a:xfrm>
            <a:off x="2265280" y="2716188"/>
            <a:ext cx="5763104" cy="2729036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</a:schemeClr>
              </a:gs>
              <a:gs pos="100000">
                <a:schemeClr val="accent6">
                  <a:tint val="100000"/>
                  <a:shade val="2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                                     </a:t>
            </a:r>
            <a:r>
              <a:rPr lang="en-US" sz="2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JAVA</a:t>
            </a:r>
            <a:endParaRPr lang="es-MX" sz="28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1 Rectángulo redondeado"/>
          <p:cNvSpPr/>
          <p:nvPr/>
        </p:nvSpPr>
        <p:spPr>
          <a:xfrm>
            <a:off x="4024103" y="476672"/>
            <a:ext cx="149284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View</a:t>
            </a:r>
          </a:p>
          <a:p>
            <a:pPr algn="ctr"/>
            <a:endParaRPr lang="es-MX" dirty="0"/>
          </a:p>
        </p:txBody>
      </p:sp>
      <p:sp>
        <p:nvSpPr>
          <p:cNvPr id="3" name="2 Rectángulo redondeado"/>
          <p:cNvSpPr/>
          <p:nvPr/>
        </p:nvSpPr>
        <p:spPr>
          <a:xfrm>
            <a:off x="3727233" y="4495635"/>
            <a:ext cx="2087406" cy="805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3 Rectángulo redondeado"/>
          <p:cNvSpPr/>
          <p:nvPr/>
        </p:nvSpPr>
        <p:spPr>
          <a:xfrm>
            <a:off x="3726407" y="2924944"/>
            <a:ext cx="208823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</a:p>
          <a:p>
            <a:pPr algn="ctr"/>
            <a:endParaRPr lang="en-US" dirty="0"/>
          </a:p>
        </p:txBody>
      </p:sp>
      <p:sp>
        <p:nvSpPr>
          <p:cNvPr id="5" name="4 Disco magnético"/>
          <p:cNvSpPr/>
          <p:nvPr/>
        </p:nvSpPr>
        <p:spPr>
          <a:xfrm>
            <a:off x="4392894" y="5915260"/>
            <a:ext cx="756084" cy="64807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BD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4024103" y="4783667"/>
            <a:ext cx="1493665" cy="346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  <a:alpha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1002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tx1"/>
                </a:solidFill>
              </a:rPr>
              <a:t>Entidades/</a:t>
            </a:r>
            <a:r>
              <a:rPr lang="es-MX" sz="1400" dirty="0" err="1" smtClean="0">
                <a:solidFill>
                  <a:schemeClr val="tx1"/>
                </a:solidFill>
              </a:rPr>
              <a:t>POJOs</a:t>
            </a:r>
            <a:endParaRPr lang="es-MX" sz="1400" dirty="0">
              <a:solidFill>
                <a:schemeClr val="tx1"/>
              </a:solidFill>
            </a:endParaRPr>
          </a:p>
        </p:txBody>
      </p:sp>
      <p:cxnSp>
        <p:nvCxnSpPr>
          <p:cNvPr id="8" name="7 Conector recto"/>
          <p:cNvCxnSpPr>
            <a:stCxn id="2" idx="2"/>
            <a:endCxn id="4" idx="0"/>
          </p:cNvCxnSpPr>
          <p:nvPr/>
        </p:nvCxnSpPr>
        <p:spPr>
          <a:xfrm>
            <a:off x="4770523" y="1052736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>
            <a:stCxn id="4" idx="2"/>
            <a:endCxn id="3" idx="0"/>
          </p:cNvCxnSpPr>
          <p:nvPr/>
        </p:nvCxnSpPr>
        <p:spPr>
          <a:xfrm>
            <a:off x="4770523" y="3573016"/>
            <a:ext cx="413" cy="922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stCxn id="3" idx="2"/>
            <a:endCxn id="5" idx="1"/>
          </p:cNvCxnSpPr>
          <p:nvPr/>
        </p:nvCxnSpPr>
        <p:spPr>
          <a:xfrm>
            <a:off x="4770936" y="5301208"/>
            <a:ext cx="0" cy="61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Llamada de flecha a la derecha"/>
          <p:cNvSpPr/>
          <p:nvPr/>
        </p:nvSpPr>
        <p:spPr>
          <a:xfrm>
            <a:off x="2759116" y="1635522"/>
            <a:ext cx="1998723" cy="288032"/>
          </a:xfrm>
          <a:prstGeom prst="rightArrowCallout">
            <a:avLst>
              <a:gd name="adj1" fmla="val 13242"/>
              <a:gd name="adj2" fmla="val 25000"/>
              <a:gd name="adj3" fmla="val 25000"/>
              <a:gd name="adj4" fmla="val 865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cap="small" dirty="0" smtClean="0"/>
              <a:t>Java-HTML Converter</a:t>
            </a:r>
            <a:endParaRPr lang="es-MX" sz="1600" cap="small" dirty="0"/>
          </a:p>
        </p:txBody>
      </p:sp>
      <p:graphicFrame>
        <p:nvGraphicFramePr>
          <p:cNvPr id="23" name="22 Diagrama"/>
          <p:cNvGraphicFramePr/>
          <p:nvPr>
            <p:extLst>
              <p:ext uri="{D42A27DB-BD31-4B8C-83A1-F6EECF244321}">
                <p14:modId xmlns:p14="http://schemas.microsoft.com/office/powerpoint/2010/main" val="3067818054"/>
              </p:ext>
            </p:extLst>
          </p:nvPr>
        </p:nvGraphicFramePr>
        <p:xfrm>
          <a:off x="505644" y="1530959"/>
          <a:ext cx="1967880" cy="497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1" name="30 Conector recto de flecha"/>
          <p:cNvCxnSpPr>
            <a:endCxn id="16" idx="1"/>
          </p:cNvCxnSpPr>
          <p:nvPr/>
        </p:nvCxnSpPr>
        <p:spPr>
          <a:xfrm>
            <a:off x="2123728" y="1779538"/>
            <a:ext cx="6353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Llamada de flecha a la derecha"/>
          <p:cNvSpPr/>
          <p:nvPr/>
        </p:nvSpPr>
        <p:spPr>
          <a:xfrm>
            <a:off x="2757401" y="2204864"/>
            <a:ext cx="1998723" cy="288032"/>
          </a:xfrm>
          <a:prstGeom prst="rightArrowCallout">
            <a:avLst>
              <a:gd name="adj1" fmla="val 13242"/>
              <a:gd name="adj2" fmla="val 25000"/>
              <a:gd name="adj3" fmla="val 25000"/>
              <a:gd name="adj4" fmla="val 865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cap="small" dirty="0" smtClean="0"/>
              <a:t>Java-JavaScript Converter</a:t>
            </a:r>
            <a:endParaRPr lang="es-MX" sz="1600" cap="small" dirty="0"/>
          </a:p>
        </p:txBody>
      </p:sp>
      <p:graphicFrame>
        <p:nvGraphicFramePr>
          <p:cNvPr id="49" name="48 Diagrama"/>
          <p:cNvGraphicFramePr/>
          <p:nvPr>
            <p:extLst>
              <p:ext uri="{D42A27DB-BD31-4B8C-83A1-F6EECF244321}">
                <p14:modId xmlns:p14="http://schemas.microsoft.com/office/powerpoint/2010/main" val="3829086785"/>
              </p:ext>
            </p:extLst>
          </p:nvPr>
        </p:nvGraphicFramePr>
        <p:xfrm>
          <a:off x="912276" y="2226284"/>
          <a:ext cx="1211452" cy="247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50" name="49 Conector recto de flecha"/>
          <p:cNvCxnSpPr>
            <a:stCxn id="49" idx="3"/>
            <a:endCxn id="48" idx="1"/>
          </p:cNvCxnSpPr>
          <p:nvPr/>
        </p:nvCxnSpPr>
        <p:spPr>
          <a:xfrm flipV="1">
            <a:off x="2123728" y="2348880"/>
            <a:ext cx="633673" cy="1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68 Llamada rectangular redondeada"/>
          <p:cNvSpPr/>
          <p:nvPr/>
        </p:nvSpPr>
        <p:spPr>
          <a:xfrm>
            <a:off x="179512" y="947630"/>
            <a:ext cx="864096" cy="269809"/>
          </a:xfrm>
          <a:prstGeom prst="wedgeRoundRectCallout">
            <a:avLst>
              <a:gd name="adj1" fmla="val 33994"/>
              <a:gd name="adj2" fmla="val 200273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smtClean="0"/>
              <a:t>Tecnología</a:t>
            </a:r>
            <a:endParaRPr lang="es-MX" sz="1050" dirty="0"/>
          </a:p>
        </p:txBody>
      </p:sp>
      <p:sp>
        <p:nvSpPr>
          <p:cNvPr id="70" name="69 Llamada rectangular redondeada"/>
          <p:cNvSpPr/>
          <p:nvPr/>
        </p:nvSpPr>
        <p:spPr>
          <a:xfrm>
            <a:off x="1249778" y="947630"/>
            <a:ext cx="1450014" cy="426003"/>
          </a:xfrm>
          <a:prstGeom prst="wedgeRoundRectCallout">
            <a:avLst>
              <a:gd name="adj1" fmla="val -28551"/>
              <a:gd name="adj2" fmla="val 10071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 err="1" smtClean="0"/>
              <a:t>Frameworks</a:t>
            </a:r>
            <a:r>
              <a:rPr lang="es-MX" sz="900" dirty="0" smtClean="0"/>
              <a:t> que la implementan.</a:t>
            </a:r>
          </a:p>
          <a:p>
            <a:pPr algn="ctr"/>
            <a:r>
              <a:rPr lang="en-US" sz="900" dirty="0" smtClean="0"/>
              <a:t>Solo </a:t>
            </a:r>
            <a:r>
              <a:rPr lang="es-MX" sz="900" dirty="0" smtClean="0"/>
              <a:t>puede</a:t>
            </a:r>
            <a:r>
              <a:rPr lang="en-US" sz="900" dirty="0" smtClean="0"/>
              <a:t> </a:t>
            </a:r>
            <a:r>
              <a:rPr lang="es-MX" sz="900" dirty="0" smtClean="0"/>
              <a:t>usarse</a:t>
            </a:r>
            <a:r>
              <a:rPr lang="en-US" sz="900" dirty="0" smtClean="0"/>
              <a:t> </a:t>
            </a:r>
            <a:r>
              <a:rPr lang="es-MX" sz="900" dirty="0" smtClean="0"/>
              <a:t>uno</a:t>
            </a:r>
            <a:r>
              <a:rPr lang="en-US" sz="900" dirty="0" smtClean="0"/>
              <a:t>.</a:t>
            </a:r>
            <a:endParaRPr lang="es-MX" sz="900" dirty="0"/>
          </a:p>
        </p:txBody>
      </p:sp>
      <p:sp>
        <p:nvSpPr>
          <p:cNvPr id="71" name="70 Llamada rectangular redondeada"/>
          <p:cNvSpPr/>
          <p:nvPr/>
        </p:nvSpPr>
        <p:spPr>
          <a:xfrm>
            <a:off x="2836851" y="1302550"/>
            <a:ext cx="1033745" cy="220452"/>
          </a:xfrm>
          <a:prstGeom prst="wedgeRoundRectCallout">
            <a:avLst>
              <a:gd name="adj1" fmla="val -3569"/>
              <a:gd name="adj2" fmla="val 9675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Función básica</a:t>
            </a:r>
            <a:endParaRPr lang="es-MX" sz="900" dirty="0"/>
          </a:p>
        </p:txBody>
      </p:sp>
      <p:sp>
        <p:nvSpPr>
          <p:cNvPr id="72" name="71 Esquina doblada"/>
          <p:cNvSpPr/>
          <p:nvPr/>
        </p:nvSpPr>
        <p:spPr>
          <a:xfrm>
            <a:off x="1764707" y="2435424"/>
            <a:ext cx="648072" cy="561528"/>
          </a:xfrm>
          <a:prstGeom prst="foldedCorner">
            <a:avLst>
              <a:gd name="adj" fmla="val 2491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 smtClean="0"/>
              <a:t>Puede</a:t>
            </a:r>
            <a:r>
              <a:rPr lang="en-US" sz="700" dirty="0" smtClean="0"/>
              <a:t> </a:t>
            </a:r>
            <a:r>
              <a:rPr lang="es-MX" sz="700" dirty="0" smtClean="0"/>
              <a:t>Integrarse</a:t>
            </a:r>
            <a:r>
              <a:rPr lang="en-US" sz="700" dirty="0" smtClean="0"/>
              <a:t> con Spring</a:t>
            </a:r>
            <a:endParaRPr lang="es-MX" sz="700" dirty="0"/>
          </a:p>
        </p:txBody>
      </p:sp>
      <p:sp>
        <p:nvSpPr>
          <p:cNvPr id="74" name="73 Llamada de flecha a la derecha"/>
          <p:cNvSpPr/>
          <p:nvPr/>
        </p:nvSpPr>
        <p:spPr>
          <a:xfrm>
            <a:off x="2757400" y="5506964"/>
            <a:ext cx="1998723" cy="288032"/>
          </a:xfrm>
          <a:prstGeom prst="rightArrowCallout">
            <a:avLst>
              <a:gd name="adj1" fmla="val 13242"/>
              <a:gd name="adj2" fmla="val 25000"/>
              <a:gd name="adj3" fmla="val 25000"/>
              <a:gd name="adj4" fmla="val 865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cap="small" dirty="0" smtClean="0"/>
              <a:t>Java-SQL Tables Converter</a:t>
            </a:r>
            <a:endParaRPr lang="es-MX" sz="1600" cap="small" dirty="0"/>
          </a:p>
        </p:txBody>
      </p:sp>
      <p:cxnSp>
        <p:nvCxnSpPr>
          <p:cNvPr id="76" name="75 Conector recto de flecha"/>
          <p:cNvCxnSpPr>
            <a:stCxn id="91" idx="3"/>
            <a:endCxn id="74" idx="1"/>
          </p:cNvCxnSpPr>
          <p:nvPr/>
        </p:nvCxnSpPr>
        <p:spPr>
          <a:xfrm>
            <a:off x="2123728" y="5650980"/>
            <a:ext cx="6336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120 Grupo"/>
          <p:cNvGrpSpPr/>
          <p:nvPr/>
        </p:nvGrpSpPr>
        <p:grpSpPr>
          <a:xfrm>
            <a:off x="2608198" y="3717032"/>
            <a:ext cx="2147925" cy="288032"/>
            <a:chOff x="4840446" y="3038955"/>
            <a:chExt cx="2147925" cy="288032"/>
          </a:xfrm>
        </p:grpSpPr>
        <p:sp>
          <p:nvSpPr>
            <p:cNvPr id="79" name="78 Rectángulo redondeado"/>
            <p:cNvSpPr/>
            <p:nvPr/>
          </p:nvSpPr>
          <p:spPr>
            <a:xfrm>
              <a:off x="4840446" y="3038955"/>
              <a:ext cx="1656184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Service</a:t>
              </a:r>
              <a:endParaRPr lang="en-US" dirty="0"/>
            </a:p>
          </p:txBody>
        </p:sp>
        <p:sp>
          <p:nvSpPr>
            <p:cNvPr id="81" name="80 Flecha derecha"/>
            <p:cNvSpPr/>
            <p:nvPr/>
          </p:nvSpPr>
          <p:spPr>
            <a:xfrm>
              <a:off x="6496630" y="3128227"/>
              <a:ext cx="491741" cy="847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20" name="119 Grupo"/>
          <p:cNvGrpSpPr/>
          <p:nvPr/>
        </p:nvGrpSpPr>
        <p:grpSpPr>
          <a:xfrm>
            <a:off x="2608198" y="4135595"/>
            <a:ext cx="2147925" cy="288032"/>
            <a:chOff x="4840446" y="3429000"/>
            <a:chExt cx="2147925" cy="288032"/>
          </a:xfrm>
        </p:grpSpPr>
        <p:sp>
          <p:nvSpPr>
            <p:cNvPr id="80" name="79 Rectángulo redondeado"/>
            <p:cNvSpPr/>
            <p:nvPr/>
          </p:nvSpPr>
          <p:spPr>
            <a:xfrm>
              <a:off x="4840446" y="3429000"/>
              <a:ext cx="1656184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DAO</a:t>
              </a:r>
              <a:endParaRPr lang="en-US" dirty="0"/>
            </a:p>
          </p:txBody>
        </p:sp>
        <p:sp>
          <p:nvSpPr>
            <p:cNvPr id="82" name="81 Flecha derecha"/>
            <p:cNvSpPr/>
            <p:nvPr/>
          </p:nvSpPr>
          <p:spPr>
            <a:xfrm>
              <a:off x="6496630" y="3530641"/>
              <a:ext cx="491741" cy="847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83" name="82 Llamada rectangular redondeada"/>
          <p:cNvSpPr/>
          <p:nvPr/>
        </p:nvSpPr>
        <p:spPr>
          <a:xfrm>
            <a:off x="4860033" y="2355441"/>
            <a:ext cx="864095" cy="274910"/>
          </a:xfrm>
          <a:prstGeom prst="wedgeRoundRectCallout">
            <a:avLst>
              <a:gd name="adj1" fmla="val -33884"/>
              <a:gd name="adj2" fmla="val 173450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Capa de la Aplicación</a:t>
            </a:r>
            <a:endParaRPr lang="es-MX" sz="900" dirty="0"/>
          </a:p>
        </p:txBody>
      </p:sp>
      <p:graphicFrame>
        <p:nvGraphicFramePr>
          <p:cNvPr id="91" name="90 Diagrama"/>
          <p:cNvGraphicFramePr/>
          <p:nvPr>
            <p:extLst>
              <p:ext uri="{D42A27DB-BD31-4B8C-83A1-F6EECF244321}">
                <p14:modId xmlns:p14="http://schemas.microsoft.com/office/powerpoint/2010/main" val="431191377"/>
              </p:ext>
            </p:extLst>
          </p:nvPr>
        </p:nvGraphicFramePr>
        <p:xfrm>
          <a:off x="1053463" y="5305494"/>
          <a:ext cx="1070265" cy="690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30" name="129 Rectángulo"/>
          <p:cNvSpPr/>
          <p:nvPr/>
        </p:nvSpPr>
        <p:spPr>
          <a:xfrm>
            <a:off x="4176958" y="3249166"/>
            <a:ext cx="1187130" cy="2518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  <a:alpha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1002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Servlets</a:t>
            </a:r>
            <a:r>
              <a:rPr lang="es-MX" sz="1200" dirty="0" smtClean="0">
                <a:solidFill>
                  <a:schemeClr val="tx1"/>
                </a:solidFill>
              </a:rPr>
              <a:t> | XML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36" name="135 Rectángulo"/>
          <p:cNvSpPr/>
          <p:nvPr/>
        </p:nvSpPr>
        <p:spPr>
          <a:xfrm>
            <a:off x="4104950" y="728886"/>
            <a:ext cx="1331146" cy="2518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  <a:alpha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1002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JSP, HTML, XHTML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38" name="137 Esquina doblada"/>
          <p:cNvSpPr/>
          <p:nvPr/>
        </p:nvSpPr>
        <p:spPr>
          <a:xfrm>
            <a:off x="1907704" y="3801699"/>
            <a:ext cx="715153" cy="561528"/>
          </a:xfrm>
          <a:prstGeom prst="foldedCorner">
            <a:avLst>
              <a:gd name="adj" fmla="val 2491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 smtClean="0"/>
              <a:t>Regularmente</a:t>
            </a:r>
            <a:r>
              <a:rPr lang="en-US" sz="700" dirty="0" smtClean="0"/>
              <a:t> se </a:t>
            </a:r>
            <a:r>
              <a:rPr lang="en-US" sz="700" dirty="0" err="1" smtClean="0"/>
              <a:t>agregan</a:t>
            </a:r>
            <a:r>
              <a:rPr lang="en-US" sz="700" dirty="0" smtClean="0"/>
              <a:t> </a:t>
            </a:r>
            <a:r>
              <a:rPr lang="es-MX" sz="700" dirty="0" smtClean="0"/>
              <a:t>estas</a:t>
            </a:r>
            <a:r>
              <a:rPr lang="en-US" sz="700" dirty="0" smtClean="0"/>
              <a:t> </a:t>
            </a:r>
            <a:r>
              <a:rPr lang="es-MX" sz="700" dirty="0" smtClean="0"/>
              <a:t>capas</a:t>
            </a:r>
            <a:endParaRPr lang="es-MX" sz="700" dirty="0"/>
          </a:p>
        </p:txBody>
      </p:sp>
      <p:sp>
        <p:nvSpPr>
          <p:cNvPr id="141" name="140 Rectángulo redondeado"/>
          <p:cNvSpPr/>
          <p:nvPr/>
        </p:nvSpPr>
        <p:spPr>
          <a:xfrm rot="16200000">
            <a:off x="5076056" y="2737473"/>
            <a:ext cx="4824537" cy="302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DTO</a:t>
            </a:r>
          </a:p>
        </p:txBody>
      </p:sp>
      <p:sp>
        <p:nvSpPr>
          <p:cNvPr id="142" name="141 Esquina doblada"/>
          <p:cNvSpPr/>
          <p:nvPr/>
        </p:nvSpPr>
        <p:spPr>
          <a:xfrm>
            <a:off x="6084168" y="1383082"/>
            <a:ext cx="2448272" cy="279840"/>
          </a:xfrm>
          <a:prstGeom prst="foldedCorner">
            <a:avLst>
              <a:gd name="adj" fmla="val 2491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Para </a:t>
            </a:r>
            <a:r>
              <a:rPr lang="en-US" sz="700" dirty="0" err="1" smtClean="0"/>
              <a:t>su</a:t>
            </a:r>
            <a:r>
              <a:rPr lang="en-US" sz="700" dirty="0" smtClean="0"/>
              <a:t> </a:t>
            </a:r>
            <a:r>
              <a:rPr lang="en-US" sz="700" dirty="0" err="1" smtClean="0"/>
              <a:t>transición</a:t>
            </a:r>
            <a:r>
              <a:rPr lang="en-US" sz="700" dirty="0" smtClean="0"/>
              <a:t> a la vista </a:t>
            </a:r>
            <a:r>
              <a:rPr lang="en-US" sz="700" dirty="0" err="1" smtClean="0"/>
              <a:t>debe</a:t>
            </a:r>
            <a:r>
              <a:rPr lang="en-US" sz="700" dirty="0" smtClean="0"/>
              <a:t> </a:t>
            </a:r>
            <a:r>
              <a:rPr lang="en-US" sz="700" dirty="0" err="1" smtClean="0"/>
              <a:t>hacer</a:t>
            </a:r>
            <a:r>
              <a:rPr lang="en-US" sz="700" dirty="0" smtClean="0"/>
              <a:t> </a:t>
            </a:r>
            <a:r>
              <a:rPr lang="en-US" sz="700" dirty="0" err="1" smtClean="0"/>
              <a:t>uso</a:t>
            </a:r>
            <a:r>
              <a:rPr lang="en-US" sz="700" dirty="0" smtClean="0"/>
              <a:t> de los converters</a:t>
            </a:r>
            <a:endParaRPr lang="es-MX" sz="700" dirty="0"/>
          </a:p>
        </p:txBody>
      </p:sp>
      <p:cxnSp>
        <p:nvCxnSpPr>
          <p:cNvPr id="144" name="143 Conector recto"/>
          <p:cNvCxnSpPr>
            <a:stCxn id="141" idx="1"/>
            <a:endCxn id="3" idx="2"/>
          </p:cNvCxnSpPr>
          <p:nvPr/>
        </p:nvCxnSpPr>
        <p:spPr>
          <a:xfrm flipH="1">
            <a:off x="4770936" y="5301207"/>
            <a:ext cx="2717389" cy="1"/>
          </a:xfrm>
          <a:prstGeom prst="line">
            <a:avLst/>
          </a:prstGeom>
          <a:ln w="15875" cmpd="sng">
            <a:solidFill>
              <a:schemeClr val="tx1"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"/>
          <p:cNvCxnSpPr>
            <a:stCxn id="141" idx="3"/>
            <a:endCxn id="2" idx="0"/>
          </p:cNvCxnSpPr>
          <p:nvPr/>
        </p:nvCxnSpPr>
        <p:spPr>
          <a:xfrm flipH="1">
            <a:off x="4770523" y="476670"/>
            <a:ext cx="2717802" cy="2"/>
          </a:xfrm>
          <a:prstGeom prst="line">
            <a:avLst/>
          </a:prstGeom>
          <a:ln w="15875" cmpd="sng">
            <a:solidFill>
              <a:schemeClr val="tx1"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49 Conector recto"/>
          <p:cNvCxnSpPr/>
          <p:nvPr/>
        </p:nvCxnSpPr>
        <p:spPr>
          <a:xfrm flipH="1">
            <a:off x="7321004" y="2730126"/>
            <a:ext cx="331489" cy="0"/>
          </a:xfrm>
          <a:prstGeom prst="line">
            <a:avLst/>
          </a:prstGeom>
          <a:ln w="25400">
            <a:solidFill>
              <a:schemeClr val="accent6">
                <a:lumMod val="75000"/>
                <a:alpha val="8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156 Llamada rectangular redondeada"/>
          <p:cNvSpPr/>
          <p:nvPr/>
        </p:nvSpPr>
        <p:spPr>
          <a:xfrm>
            <a:off x="6472764" y="5777804"/>
            <a:ext cx="1627628" cy="461491"/>
          </a:xfrm>
          <a:prstGeom prst="wedgeRoundRectCallout">
            <a:avLst>
              <a:gd name="adj1" fmla="val -32322"/>
              <a:gd name="adj2" fmla="val -12372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Limites</a:t>
            </a:r>
            <a:r>
              <a:rPr lang="en-US" sz="900" dirty="0" smtClean="0"/>
              <a:t> de la </a:t>
            </a:r>
            <a:r>
              <a:rPr lang="en-US" sz="900" dirty="0" err="1" smtClean="0"/>
              <a:t>plataforma</a:t>
            </a:r>
            <a:r>
              <a:rPr lang="en-US" sz="900" dirty="0" smtClean="0"/>
              <a:t>. </a:t>
            </a:r>
            <a:r>
              <a:rPr lang="en-US" sz="900" dirty="0" err="1" smtClean="0"/>
              <a:t>Indica</a:t>
            </a:r>
            <a:r>
              <a:rPr lang="en-US" sz="900" dirty="0" smtClean="0"/>
              <a:t> </a:t>
            </a:r>
            <a:r>
              <a:rPr lang="en-US" sz="900" dirty="0" err="1" smtClean="0"/>
              <a:t>que</a:t>
            </a:r>
            <a:r>
              <a:rPr lang="en-US" sz="900" dirty="0" smtClean="0"/>
              <a:t> </a:t>
            </a:r>
            <a:r>
              <a:rPr lang="en-US" sz="900" dirty="0" err="1" smtClean="0"/>
              <a:t>sus</a:t>
            </a:r>
            <a:r>
              <a:rPr lang="en-US" sz="900" dirty="0" smtClean="0"/>
              <a:t> </a:t>
            </a:r>
            <a:r>
              <a:rPr lang="en-US" sz="900" dirty="0" err="1" smtClean="0"/>
              <a:t>componentes</a:t>
            </a:r>
            <a:r>
              <a:rPr lang="en-US" sz="900" dirty="0" smtClean="0"/>
              <a:t> son </a:t>
            </a:r>
            <a:r>
              <a:rPr lang="en-US" sz="900" dirty="0" err="1" smtClean="0"/>
              <a:t>clases</a:t>
            </a:r>
            <a:r>
              <a:rPr lang="en-US" sz="900" dirty="0" smtClean="0"/>
              <a:t> Java</a:t>
            </a:r>
            <a:endParaRPr lang="es-MX" sz="900" dirty="0"/>
          </a:p>
        </p:txBody>
      </p:sp>
      <p:sp>
        <p:nvSpPr>
          <p:cNvPr id="158" name="157 Flecha arriba y abajo"/>
          <p:cNvSpPr/>
          <p:nvPr/>
        </p:nvSpPr>
        <p:spPr>
          <a:xfrm>
            <a:off x="5957058" y="2924944"/>
            <a:ext cx="343134" cy="237626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IoC</a:t>
            </a:r>
            <a:endParaRPr lang="es-MX" dirty="0"/>
          </a:p>
        </p:txBody>
      </p:sp>
      <p:cxnSp>
        <p:nvCxnSpPr>
          <p:cNvPr id="159" name="158 Conector recto"/>
          <p:cNvCxnSpPr>
            <a:stCxn id="158" idx="0"/>
            <a:endCxn id="4" idx="0"/>
          </p:cNvCxnSpPr>
          <p:nvPr/>
        </p:nvCxnSpPr>
        <p:spPr>
          <a:xfrm flipH="1">
            <a:off x="4770523" y="2924944"/>
            <a:ext cx="1358102" cy="0"/>
          </a:xfrm>
          <a:prstGeom prst="line">
            <a:avLst/>
          </a:prstGeom>
          <a:ln w="15875" cmpd="sng">
            <a:solidFill>
              <a:schemeClr val="tx1"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161 Llamada rectangular redondeada"/>
          <p:cNvSpPr/>
          <p:nvPr/>
        </p:nvSpPr>
        <p:spPr>
          <a:xfrm>
            <a:off x="6260067" y="3366103"/>
            <a:ext cx="760205" cy="134905"/>
          </a:xfrm>
          <a:prstGeom prst="wedgeRoundRectCallout">
            <a:avLst>
              <a:gd name="adj1" fmla="val -59090"/>
              <a:gd name="adj2" fmla="val 12809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Tecnología</a:t>
            </a:r>
            <a:endParaRPr lang="es-MX" sz="900" dirty="0"/>
          </a:p>
        </p:txBody>
      </p:sp>
    </p:spTree>
    <p:extLst>
      <p:ext uri="{BB962C8B-B14F-4D97-AF65-F5344CB8AC3E}">
        <p14:creationId xmlns:p14="http://schemas.microsoft.com/office/powerpoint/2010/main" val="283512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65280" y="2716188"/>
            <a:ext cx="5763104" cy="2729036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</a:schemeClr>
              </a:gs>
              <a:gs pos="100000">
                <a:schemeClr val="accent6">
                  <a:tint val="100000"/>
                  <a:shade val="2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                                  </a:t>
            </a:r>
            <a:r>
              <a:rPr lang="en-US" sz="2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JAVA</a:t>
            </a:r>
            <a:endParaRPr lang="es-MX" sz="28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4024103" y="476672"/>
            <a:ext cx="149284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effectLst>
                  <a:glow rad="101600">
                    <a:schemeClr val="tx1">
                      <a:lumMod val="85000"/>
                      <a:alpha val="60000"/>
                    </a:schemeClr>
                  </a:glow>
                </a:effectLst>
              </a:rPr>
              <a:t>View</a:t>
            </a:r>
          </a:p>
          <a:p>
            <a:pPr algn="ctr"/>
            <a:endParaRPr lang="es-MX" dirty="0">
              <a:effectLst>
                <a:glow rad="101600">
                  <a:schemeClr val="tx1">
                    <a:lumMod val="85000"/>
                    <a:alpha val="60000"/>
                  </a:schemeClr>
                </a:glow>
              </a:effectLst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3727233" y="4495635"/>
            <a:ext cx="2087406" cy="805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glow rad="101600">
                    <a:schemeClr val="tx1">
                      <a:lumMod val="85000"/>
                      <a:alpha val="60000"/>
                    </a:schemeClr>
                  </a:glow>
                </a:effectLst>
              </a:rPr>
              <a:t>Model</a:t>
            </a:r>
            <a:endParaRPr lang="en-US" dirty="0">
              <a:effectLst>
                <a:glow rad="101600">
                  <a:schemeClr val="tx1">
                    <a:lumMod val="85000"/>
                    <a:alpha val="60000"/>
                  </a:schemeClr>
                </a:glow>
              </a:effectLst>
            </a:endParaRPr>
          </a:p>
          <a:p>
            <a:pPr algn="ctr"/>
            <a:endParaRPr lang="en-US" dirty="0" smtClean="0">
              <a:effectLst>
                <a:glow rad="101600">
                  <a:schemeClr val="tx1">
                    <a:lumMod val="85000"/>
                    <a:alpha val="60000"/>
                  </a:schemeClr>
                </a:glow>
              </a:effectLst>
            </a:endParaRPr>
          </a:p>
          <a:p>
            <a:pPr algn="ctr"/>
            <a:endParaRPr lang="en-US" dirty="0">
              <a:effectLst>
                <a:glow rad="101600">
                  <a:schemeClr val="tx1">
                    <a:lumMod val="85000"/>
                    <a:alpha val="60000"/>
                  </a:schemeClr>
                </a:glow>
              </a:effectLst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3726407" y="2924944"/>
            <a:ext cx="208823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glow rad="101600">
                    <a:schemeClr val="tx1">
                      <a:lumMod val="85000"/>
                      <a:alpha val="60000"/>
                    </a:schemeClr>
                  </a:glow>
                </a:effectLst>
              </a:rPr>
              <a:t>Controller</a:t>
            </a:r>
          </a:p>
          <a:p>
            <a:pPr algn="ctr"/>
            <a:endParaRPr lang="en-US" dirty="0">
              <a:effectLst>
                <a:glow rad="101600">
                  <a:schemeClr val="tx1">
                    <a:lumMod val="85000"/>
                    <a:alpha val="60000"/>
                  </a:schemeClr>
                </a:glow>
              </a:effectLst>
            </a:endParaRPr>
          </a:p>
        </p:txBody>
      </p:sp>
      <p:sp>
        <p:nvSpPr>
          <p:cNvPr id="11" name="10 Disco magnético"/>
          <p:cNvSpPr/>
          <p:nvPr/>
        </p:nvSpPr>
        <p:spPr>
          <a:xfrm>
            <a:off x="4392894" y="5915260"/>
            <a:ext cx="756084" cy="64807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BD</a:t>
            </a:r>
            <a:endParaRPr lang="es-MX" dirty="0"/>
          </a:p>
        </p:txBody>
      </p:sp>
      <p:sp>
        <p:nvSpPr>
          <p:cNvPr id="12" name="11 Rectángulo"/>
          <p:cNvSpPr/>
          <p:nvPr/>
        </p:nvSpPr>
        <p:spPr>
          <a:xfrm>
            <a:off x="4024103" y="4783667"/>
            <a:ext cx="1493665" cy="34655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rgbClr val="0070C0"/>
                </a:solidFill>
              </a:rPr>
              <a:t>Entidades/</a:t>
            </a:r>
            <a:r>
              <a:rPr lang="es-MX" sz="1400" dirty="0" err="1" smtClean="0">
                <a:solidFill>
                  <a:srgbClr val="0070C0"/>
                </a:solidFill>
              </a:rPr>
              <a:t>POJOs</a:t>
            </a:r>
            <a:endParaRPr lang="es-MX" sz="1400" dirty="0">
              <a:solidFill>
                <a:srgbClr val="0070C0"/>
              </a:solidFill>
            </a:endParaRPr>
          </a:p>
        </p:txBody>
      </p:sp>
      <p:cxnSp>
        <p:nvCxnSpPr>
          <p:cNvPr id="13" name="12 Conector recto"/>
          <p:cNvCxnSpPr>
            <a:stCxn id="8" idx="2"/>
            <a:endCxn id="10" idx="0"/>
          </p:cNvCxnSpPr>
          <p:nvPr/>
        </p:nvCxnSpPr>
        <p:spPr>
          <a:xfrm>
            <a:off x="4770523" y="1052736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10" idx="2"/>
            <a:endCxn id="9" idx="0"/>
          </p:cNvCxnSpPr>
          <p:nvPr/>
        </p:nvCxnSpPr>
        <p:spPr>
          <a:xfrm>
            <a:off x="4770523" y="3573016"/>
            <a:ext cx="413" cy="922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stCxn id="9" idx="2"/>
            <a:endCxn id="11" idx="1"/>
          </p:cNvCxnSpPr>
          <p:nvPr/>
        </p:nvCxnSpPr>
        <p:spPr>
          <a:xfrm>
            <a:off x="4770936" y="5301208"/>
            <a:ext cx="0" cy="61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Llamada de flecha a la derecha"/>
          <p:cNvSpPr/>
          <p:nvPr/>
        </p:nvSpPr>
        <p:spPr>
          <a:xfrm>
            <a:off x="2759116" y="1635522"/>
            <a:ext cx="1998723" cy="288032"/>
          </a:xfrm>
          <a:prstGeom prst="rightArrowCallout">
            <a:avLst>
              <a:gd name="adj1" fmla="val 13242"/>
              <a:gd name="adj2" fmla="val 25000"/>
              <a:gd name="adj3" fmla="val 25000"/>
              <a:gd name="adj4" fmla="val 865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cap="small" dirty="0" smtClean="0"/>
              <a:t>Java-HTML Converter</a:t>
            </a:r>
            <a:endParaRPr lang="es-MX" sz="1600" cap="small" dirty="0"/>
          </a:p>
        </p:txBody>
      </p:sp>
      <p:graphicFrame>
        <p:nvGraphicFramePr>
          <p:cNvPr id="17" name="16 Diagrama"/>
          <p:cNvGraphicFramePr/>
          <p:nvPr>
            <p:extLst>
              <p:ext uri="{D42A27DB-BD31-4B8C-83A1-F6EECF244321}">
                <p14:modId xmlns:p14="http://schemas.microsoft.com/office/powerpoint/2010/main" val="2363779890"/>
              </p:ext>
            </p:extLst>
          </p:nvPr>
        </p:nvGraphicFramePr>
        <p:xfrm>
          <a:off x="505644" y="1530959"/>
          <a:ext cx="1967880" cy="497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8" name="17 Conector recto de flecha"/>
          <p:cNvCxnSpPr>
            <a:endCxn id="16" idx="1"/>
          </p:cNvCxnSpPr>
          <p:nvPr/>
        </p:nvCxnSpPr>
        <p:spPr>
          <a:xfrm>
            <a:off x="2123728" y="1779538"/>
            <a:ext cx="6353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Llamada de flecha a la derecha"/>
          <p:cNvSpPr/>
          <p:nvPr/>
        </p:nvSpPr>
        <p:spPr>
          <a:xfrm>
            <a:off x="2757401" y="2204864"/>
            <a:ext cx="1998723" cy="288032"/>
          </a:xfrm>
          <a:prstGeom prst="rightArrowCallout">
            <a:avLst>
              <a:gd name="adj1" fmla="val 13242"/>
              <a:gd name="adj2" fmla="val 25000"/>
              <a:gd name="adj3" fmla="val 25000"/>
              <a:gd name="adj4" fmla="val 865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cap="small" dirty="0" smtClean="0"/>
              <a:t>Java-JavaScript Converter</a:t>
            </a:r>
            <a:endParaRPr lang="es-MX" sz="1600" cap="small" dirty="0"/>
          </a:p>
        </p:txBody>
      </p:sp>
      <p:graphicFrame>
        <p:nvGraphicFramePr>
          <p:cNvPr id="20" name="19 Diagrama"/>
          <p:cNvGraphicFramePr/>
          <p:nvPr>
            <p:extLst>
              <p:ext uri="{D42A27DB-BD31-4B8C-83A1-F6EECF244321}">
                <p14:modId xmlns:p14="http://schemas.microsoft.com/office/powerpoint/2010/main" val="3712357754"/>
              </p:ext>
            </p:extLst>
          </p:nvPr>
        </p:nvGraphicFramePr>
        <p:xfrm>
          <a:off x="912276" y="2226284"/>
          <a:ext cx="1211452" cy="247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21" name="20 Conector recto de flecha"/>
          <p:cNvCxnSpPr>
            <a:stCxn id="20" idx="3"/>
            <a:endCxn id="19" idx="1"/>
          </p:cNvCxnSpPr>
          <p:nvPr/>
        </p:nvCxnSpPr>
        <p:spPr>
          <a:xfrm flipV="1">
            <a:off x="2123728" y="2348880"/>
            <a:ext cx="633673" cy="1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Llamada rectangular redondeada"/>
          <p:cNvSpPr/>
          <p:nvPr/>
        </p:nvSpPr>
        <p:spPr>
          <a:xfrm>
            <a:off x="179512" y="947630"/>
            <a:ext cx="864096" cy="269809"/>
          </a:xfrm>
          <a:prstGeom prst="wedgeRoundRectCallout">
            <a:avLst>
              <a:gd name="adj1" fmla="val 33994"/>
              <a:gd name="adj2" fmla="val 200273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smtClean="0"/>
              <a:t>Tecnología</a:t>
            </a:r>
            <a:endParaRPr lang="es-MX" sz="1050" dirty="0"/>
          </a:p>
        </p:txBody>
      </p:sp>
      <p:sp>
        <p:nvSpPr>
          <p:cNvPr id="23" name="22 Llamada rectangular redondeada"/>
          <p:cNvSpPr/>
          <p:nvPr/>
        </p:nvSpPr>
        <p:spPr>
          <a:xfrm>
            <a:off x="1249778" y="947630"/>
            <a:ext cx="1450014" cy="426003"/>
          </a:xfrm>
          <a:prstGeom prst="wedgeRoundRectCallout">
            <a:avLst>
              <a:gd name="adj1" fmla="val -28551"/>
              <a:gd name="adj2" fmla="val 10071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 err="1" smtClean="0"/>
              <a:t>Frameworks</a:t>
            </a:r>
            <a:r>
              <a:rPr lang="es-MX" sz="900" dirty="0" smtClean="0"/>
              <a:t> que la implementan.</a:t>
            </a:r>
          </a:p>
          <a:p>
            <a:pPr algn="ctr"/>
            <a:r>
              <a:rPr lang="en-US" sz="900" dirty="0" smtClean="0"/>
              <a:t>Solo </a:t>
            </a:r>
            <a:r>
              <a:rPr lang="es-MX" sz="900" dirty="0" smtClean="0"/>
              <a:t>puede</a:t>
            </a:r>
            <a:r>
              <a:rPr lang="en-US" sz="900" dirty="0" smtClean="0"/>
              <a:t> </a:t>
            </a:r>
            <a:r>
              <a:rPr lang="es-MX" sz="900" dirty="0" smtClean="0"/>
              <a:t>usarse</a:t>
            </a:r>
            <a:r>
              <a:rPr lang="en-US" sz="900" dirty="0" smtClean="0"/>
              <a:t> </a:t>
            </a:r>
            <a:r>
              <a:rPr lang="es-MX" sz="900" dirty="0" smtClean="0"/>
              <a:t>uno</a:t>
            </a:r>
            <a:r>
              <a:rPr lang="en-US" sz="900" dirty="0" smtClean="0"/>
              <a:t>.</a:t>
            </a:r>
            <a:endParaRPr lang="es-MX" sz="900" dirty="0"/>
          </a:p>
        </p:txBody>
      </p:sp>
      <p:sp>
        <p:nvSpPr>
          <p:cNvPr id="24" name="23 Llamada rectangular redondeada"/>
          <p:cNvSpPr/>
          <p:nvPr/>
        </p:nvSpPr>
        <p:spPr>
          <a:xfrm>
            <a:off x="2836851" y="1302550"/>
            <a:ext cx="1033745" cy="220452"/>
          </a:xfrm>
          <a:prstGeom prst="wedgeRoundRectCallout">
            <a:avLst>
              <a:gd name="adj1" fmla="val -3569"/>
              <a:gd name="adj2" fmla="val 9675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Función básica</a:t>
            </a:r>
            <a:endParaRPr lang="es-MX" sz="900" dirty="0"/>
          </a:p>
        </p:txBody>
      </p:sp>
      <p:sp>
        <p:nvSpPr>
          <p:cNvPr id="25" name="24 Esquina doblada"/>
          <p:cNvSpPr/>
          <p:nvPr/>
        </p:nvSpPr>
        <p:spPr>
          <a:xfrm>
            <a:off x="1764707" y="2435424"/>
            <a:ext cx="648072" cy="561528"/>
          </a:xfrm>
          <a:prstGeom prst="foldedCorner">
            <a:avLst>
              <a:gd name="adj" fmla="val 2491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 smtClean="0"/>
              <a:t>Puede</a:t>
            </a:r>
            <a:r>
              <a:rPr lang="en-US" sz="700" dirty="0" smtClean="0"/>
              <a:t> </a:t>
            </a:r>
            <a:r>
              <a:rPr lang="es-MX" sz="700" dirty="0" smtClean="0"/>
              <a:t>Integrarse</a:t>
            </a:r>
            <a:r>
              <a:rPr lang="en-US" sz="700" dirty="0" smtClean="0"/>
              <a:t> con Spring</a:t>
            </a:r>
            <a:endParaRPr lang="es-MX" sz="700" dirty="0"/>
          </a:p>
        </p:txBody>
      </p:sp>
      <p:sp>
        <p:nvSpPr>
          <p:cNvPr id="26" name="25 Llamada de flecha a la derecha"/>
          <p:cNvSpPr/>
          <p:nvPr/>
        </p:nvSpPr>
        <p:spPr>
          <a:xfrm>
            <a:off x="2757400" y="5506964"/>
            <a:ext cx="1998723" cy="288032"/>
          </a:xfrm>
          <a:prstGeom prst="rightArrowCallout">
            <a:avLst>
              <a:gd name="adj1" fmla="val 13242"/>
              <a:gd name="adj2" fmla="val 25000"/>
              <a:gd name="adj3" fmla="val 25000"/>
              <a:gd name="adj4" fmla="val 865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cap="small" dirty="0" smtClean="0"/>
              <a:t>Java-SQL Tables Converter</a:t>
            </a:r>
            <a:endParaRPr lang="es-MX" sz="1600" cap="small" dirty="0"/>
          </a:p>
        </p:txBody>
      </p:sp>
      <p:cxnSp>
        <p:nvCxnSpPr>
          <p:cNvPr id="27" name="26 Conector recto de flecha"/>
          <p:cNvCxnSpPr>
            <a:stCxn id="35" idx="3"/>
            <a:endCxn id="26" idx="1"/>
          </p:cNvCxnSpPr>
          <p:nvPr/>
        </p:nvCxnSpPr>
        <p:spPr>
          <a:xfrm flipV="1">
            <a:off x="2265281" y="5650980"/>
            <a:ext cx="492119" cy="1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27 Grupo"/>
          <p:cNvGrpSpPr/>
          <p:nvPr/>
        </p:nvGrpSpPr>
        <p:grpSpPr>
          <a:xfrm>
            <a:off x="2608198" y="3717032"/>
            <a:ext cx="2147925" cy="288032"/>
            <a:chOff x="4840446" y="3038955"/>
            <a:chExt cx="2147925" cy="288032"/>
          </a:xfrm>
        </p:grpSpPr>
        <p:sp>
          <p:nvSpPr>
            <p:cNvPr id="29" name="28 Rectángulo redondeado"/>
            <p:cNvSpPr/>
            <p:nvPr/>
          </p:nvSpPr>
          <p:spPr>
            <a:xfrm>
              <a:off x="4840446" y="3038955"/>
              <a:ext cx="1656184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effectLst>
                    <a:glow rad="101600">
                      <a:schemeClr val="tx1">
                        <a:lumMod val="85000"/>
                        <a:alpha val="60000"/>
                      </a:schemeClr>
                    </a:glow>
                  </a:effectLst>
                </a:rPr>
                <a:t>Service</a:t>
              </a:r>
              <a:endParaRPr lang="en-US" dirty="0">
                <a:effectLst>
                  <a:glow rad="101600">
                    <a:schemeClr val="tx1">
                      <a:lumMod val="85000"/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30" name="29 Flecha derecha"/>
            <p:cNvSpPr/>
            <p:nvPr/>
          </p:nvSpPr>
          <p:spPr>
            <a:xfrm>
              <a:off x="6496630" y="3128227"/>
              <a:ext cx="491741" cy="847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effectLst>
                  <a:glow rad="101600">
                    <a:schemeClr val="tx1">
                      <a:lumMod val="85000"/>
                      <a:alpha val="60000"/>
                    </a:schemeClr>
                  </a:glow>
                </a:effectLst>
              </a:endParaRPr>
            </a:p>
          </p:txBody>
        </p:sp>
      </p:grpSp>
      <p:grpSp>
        <p:nvGrpSpPr>
          <p:cNvPr id="31" name="30 Grupo"/>
          <p:cNvGrpSpPr/>
          <p:nvPr/>
        </p:nvGrpSpPr>
        <p:grpSpPr>
          <a:xfrm>
            <a:off x="2608198" y="4135595"/>
            <a:ext cx="2147925" cy="288032"/>
            <a:chOff x="4840446" y="3429000"/>
            <a:chExt cx="2147925" cy="288032"/>
          </a:xfrm>
        </p:grpSpPr>
        <p:sp>
          <p:nvSpPr>
            <p:cNvPr id="32" name="31 Rectángulo redondeado"/>
            <p:cNvSpPr/>
            <p:nvPr/>
          </p:nvSpPr>
          <p:spPr>
            <a:xfrm>
              <a:off x="4840446" y="3429000"/>
              <a:ext cx="1656184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effectLst>
                    <a:glow rad="101600">
                      <a:schemeClr val="tx1">
                        <a:lumMod val="85000"/>
                        <a:alpha val="60000"/>
                      </a:schemeClr>
                    </a:glow>
                  </a:effectLst>
                </a:rPr>
                <a:t>DAO</a:t>
              </a:r>
              <a:endParaRPr lang="en-US" dirty="0">
                <a:effectLst>
                  <a:glow rad="101600">
                    <a:schemeClr val="tx1">
                      <a:lumMod val="85000"/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33" name="32 Flecha derecha"/>
            <p:cNvSpPr/>
            <p:nvPr/>
          </p:nvSpPr>
          <p:spPr>
            <a:xfrm>
              <a:off x="6496630" y="3530641"/>
              <a:ext cx="491741" cy="847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effectLst>
                  <a:glow rad="101600">
                    <a:schemeClr val="tx1">
                      <a:lumMod val="85000"/>
                      <a:alpha val="60000"/>
                    </a:schemeClr>
                  </a:glow>
                </a:effectLst>
              </a:endParaRPr>
            </a:p>
          </p:txBody>
        </p:sp>
      </p:grpSp>
      <p:sp>
        <p:nvSpPr>
          <p:cNvPr id="34" name="33 Llamada rectangular redondeada"/>
          <p:cNvSpPr/>
          <p:nvPr/>
        </p:nvSpPr>
        <p:spPr>
          <a:xfrm>
            <a:off x="4860033" y="2355441"/>
            <a:ext cx="864095" cy="274910"/>
          </a:xfrm>
          <a:prstGeom prst="wedgeRoundRectCallout">
            <a:avLst>
              <a:gd name="adj1" fmla="val -33884"/>
              <a:gd name="adj2" fmla="val 173450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Capa de la Aplicación</a:t>
            </a:r>
            <a:endParaRPr lang="es-MX" sz="900" dirty="0"/>
          </a:p>
        </p:txBody>
      </p:sp>
      <p:graphicFrame>
        <p:nvGraphicFramePr>
          <p:cNvPr id="35" name="34 Diagrama"/>
          <p:cNvGraphicFramePr/>
          <p:nvPr>
            <p:extLst>
              <p:ext uri="{D42A27DB-BD31-4B8C-83A1-F6EECF244321}">
                <p14:modId xmlns:p14="http://schemas.microsoft.com/office/powerpoint/2010/main" val="488140642"/>
              </p:ext>
            </p:extLst>
          </p:nvPr>
        </p:nvGraphicFramePr>
        <p:xfrm>
          <a:off x="971601" y="5229200"/>
          <a:ext cx="1293680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6" name="35 Rectángulo"/>
          <p:cNvSpPr/>
          <p:nvPr/>
        </p:nvSpPr>
        <p:spPr>
          <a:xfrm>
            <a:off x="4139952" y="3249166"/>
            <a:ext cx="1261142" cy="25184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rgbClr val="0070C0"/>
                </a:solidFill>
              </a:rPr>
              <a:t>Servlets</a:t>
            </a:r>
            <a:r>
              <a:rPr lang="es-MX" sz="1200" dirty="0" smtClean="0">
                <a:solidFill>
                  <a:srgbClr val="0070C0"/>
                </a:solidFill>
              </a:rPr>
              <a:t> | XML</a:t>
            </a:r>
            <a:endParaRPr lang="es-MX" sz="1200" dirty="0">
              <a:solidFill>
                <a:srgbClr val="0070C0"/>
              </a:solidFill>
            </a:endParaRPr>
          </a:p>
        </p:txBody>
      </p:sp>
      <p:sp>
        <p:nvSpPr>
          <p:cNvPr id="37" name="36 Rectángulo"/>
          <p:cNvSpPr/>
          <p:nvPr/>
        </p:nvSpPr>
        <p:spPr>
          <a:xfrm>
            <a:off x="4104950" y="728886"/>
            <a:ext cx="1331146" cy="25184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0070C0"/>
                </a:solidFill>
              </a:rPr>
              <a:t>JSP, HTML, XHTML</a:t>
            </a:r>
            <a:endParaRPr lang="es-MX" sz="1200" dirty="0">
              <a:solidFill>
                <a:srgbClr val="0070C0"/>
              </a:solidFill>
            </a:endParaRPr>
          </a:p>
        </p:txBody>
      </p:sp>
      <p:sp>
        <p:nvSpPr>
          <p:cNvPr id="38" name="37 Esquina doblada"/>
          <p:cNvSpPr/>
          <p:nvPr/>
        </p:nvSpPr>
        <p:spPr>
          <a:xfrm>
            <a:off x="1907704" y="3801699"/>
            <a:ext cx="715153" cy="561528"/>
          </a:xfrm>
          <a:prstGeom prst="foldedCorner">
            <a:avLst>
              <a:gd name="adj" fmla="val 2491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 smtClean="0"/>
              <a:t>Regularmente</a:t>
            </a:r>
            <a:r>
              <a:rPr lang="en-US" sz="700" dirty="0" smtClean="0"/>
              <a:t> se </a:t>
            </a:r>
            <a:r>
              <a:rPr lang="es-MX" sz="700" dirty="0" smtClean="0"/>
              <a:t>agregan</a:t>
            </a:r>
            <a:r>
              <a:rPr lang="en-US" sz="700" dirty="0" smtClean="0"/>
              <a:t> </a:t>
            </a:r>
            <a:r>
              <a:rPr lang="es-MX" sz="700" dirty="0" smtClean="0"/>
              <a:t>estas</a:t>
            </a:r>
            <a:r>
              <a:rPr lang="en-US" sz="700" dirty="0" smtClean="0"/>
              <a:t> </a:t>
            </a:r>
            <a:r>
              <a:rPr lang="es-MX" sz="700" dirty="0" smtClean="0"/>
              <a:t>capas</a:t>
            </a:r>
            <a:endParaRPr lang="es-MX" sz="700" dirty="0"/>
          </a:p>
        </p:txBody>
      </p:sp>
      <p:sp>
        <p:nvSpPr>
          <p:cNvPr id="39" name="38 Rectángulo redondeado"/>
          <p:cNvSpPr/>
          <p:nvPr/>
        </p:nvSpPr>
        <p:spPr>
          <a:xfrm rot="16200000">
            <a:off x="5076056" y="2737474"/>
            <a:ext cx="4824537" cy="302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                      DTO</a:t>
            </a:r>
          </a:p>
        </p:txBody>
      </p:sp>
      <p:sp>
        <p:nvSpPr>
          <p:cNvPr id="40" name="39 Esquina doblada"/>
          <p:cNvSpPr/>
          <p:nvPr/>
        </p:nvSpPr>
        <p:spPr>
          <a:xfrm>
            <a:off x="6084168" y="1383082"/>
            <a:ext cx="2448272" cy="279840"/>
          </a:xfrm>
          <a:prstGeom prst="foldedCorner">
            <a:avLst>
              <a:gd name="adj" fmla="val 2491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Para </a:t>
            </a:r>
            <a:r>
              <a:rPr lang="en-US" sz="700" dirty="0" err="1" smtClean="0"/>
              <a:t>su</a:t>
            </a:r>
            <a:r>
              <a:rPr lang="en-US" sz="700" dirty="0" smtClean="0"/>
              <a:t> </a:t>
            </a:r>
            <a:r>
              <a:rPr lang="en-US" sz="700" dirty="0" err="1" smtClean="0"/>
              <a:t>transición</a:t>
            </a:r>
            <a:r>
              <a:rPr lang="en-US" sz="700" dirty="0" smtClean="0"/>
              <a:t> a la vista </a:t>
            </a:r>
            <a:r>
              <a:rPr lang="en-US" sz="700" dirty="0" err="1" smtClean="0"/>
              <a:t>debe</a:t>
            </a:r>
            <a:r>
              <a:rPr lang="en-US" sz="700" dirty="0" smtClean="0"/>
              <a:t> </a:t>
            </a:r>
            <a:r>
              <a:rPr lang="en-US" sz="700" dirty="0" err="1" smtClean="0"/>
              <a:t>hacer</a:t>
            </a:r>
            <a:r>
              <a:rPr lang="en-US" sz="700" dirty="0" smtClean="0"/>
              <a:t> </a:t>
            </a:r>
            <a:r>
              <a:rPr lang="en-US" sz="700" dirty="0" err="1" smtClean="0"/>
              <a:t>uso</a:t>
            </a:r>
            <a:r>
              <a:rPr lang="en-US" sz="700" dirty="0" smtClean="0"/>
              <a:t> de los converters</a:t>
            </a:r>
            <a:endParaRPr lang="es-MX" sz="700" dirty="0"/>
          </a:p>
        </p:txBody>
      </p:sp>
      <p:cxnSp>
        <p:nvCxnSpPr>
          <p:cNvPr id="41" name="40 Conector recto"/>
          <p:cNvCxnSpPr>
            <a:stCxn id="39" idx="1"/>
            <a:endCxn id="9" idx="2"/>
          </p:cNvCxnSpPr>
          <p:nvPr/>
        </p:nvCxnSpPr>
        <p:spPr>
          <a:xfrm flipH="1">
            <a:off x="4770936" y="5301208"/>
            <a:ext cx="2717389" cy="0"/>
          </a:xfrm>
          <a:prstGeom prst="line">
            <a:avLst/>
          </a:prstGeom>
          <a:ln w="15875" cmpd="sng">
            <a:solidFill>
              <a:schemeClr val="tx1"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>
            <a:stCxn id="39" idx="3"/>
            <a:endCxn id="8" idx="0"/>
          </p:cNvCxnSpPr>
          <p:nvPr/>
        </p:nvCxnSpPr>
        <p:spPr>
          <a:xfrm flipH="1">
            <a:off x="4770523" y="476671"/>
            <a:ext cx="2717802" cy="1"/>
          </a:xfrm>
          <a:prstGeom prst="line">
            <a:avLst/>
          </a:prstGeom>
          <a:ln w="15875" cmpd="sng">
            <a:solidFill>
              <a:schemeClr val="tx1"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flipH="1">
            <a:off x="7321004" y="2730126"/>
            <a:ext cx="331489" cy="0"/>
          </a:xfrm>
          <a:prstGeom prst="line">
            <a:avLst/>
          </a:prstGeom>
          <a:ln w="25400">
            <a:solidFill>
              <a:schemeClr val="accent6">
                <a:lumMod val="75000"/>
                <a:alpha val="8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Llamada rectangular redondeada"/>
          <p:cNvSpPr/>
          <p:nvPr/>
        </p:nvSpPr>
        <p:spPr>
          <a:xfrm>
            <a:off x="6472764" y="5777804"/>
            <a:ext cx="1627628" cy="461491"/>
          </a:xfrm>
          <a:prstGeom prst="wedgeRoundRectCallout">
            <a:avLst>
              <a:gd name="adj1" fmla="val -32322"/>
              <a:gd name="adj2" fmla="val -12372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Limites</a:t>
            </a:r>
            <a:r>
              <a:rPr lang="en-US" sz="900" dirty="0" smtClean="0"/>
              <a:t> de la </a:t>
            </a:r>
            <a:r>
              <a:rPr lang="es-MX" sz="900" dirty="0" smtClean="0"/>
              <a:t>plataforma</a:t>
            </a:r>
            <a:r>
              <a:rPr lang="en-US" sz="900" dirty="0" smtClean="0"/>
              <a:t>. </a:t>
            </a:r>
            <a:r>
              <a:rPr lang="es-MX" sz="900" dirty="0" smtClean="0"/>
              <a:t>Indica</a:t>
            </a:r>
            <a:r>
              <a:rPr lang="en-US" sz="900" dirty="0" smtClean="0"/>
              <a:t> </a:t>
            </a:r>
            <a:r>
              <a:rPr lang="es-MX" sz="900" dirty="0" smtClean="0"/>
              <a:t>que</a:t>
            </a:r>
            <a:r>
              <a:rPr lang="en-US" sz="900" dirty="0" smtClean="0"/>
              <a:t> </a:t>
            </a:r>
            <a:r>
              <a:rPr lang="es-MX" sz="900" dirty="0" smtClean="0"/>
              <a:t>sus</a:t>
            </a:r>
            <a:r>
              <a:rPr lang="en-US" sz="900" dirty="0" smtClean="0"/>
              <a:t> </a:t>
            </a:r>
            <a:r>
              <a:rPr lang="es-MX" sz="900" dirty="0" smtClean="0"/>
              <a:t>componentes</a:t>
            </a:r>
            <a:r>
              <a:rPr lang="en-US" sz="900" dirty="0" smtClean="0"/>
              <a:t> son </a:t>
            </a:r>
            <a:r>
              <a:rPr lang="es-MX" sz="900" dirty="0" smtClean="0"/>
              <a:t>clases</a:t>
            </a:r>
            <a:r>
              <a:rPr lang="en-US" sz="900" dirty="0" smtClean="0"/>
              <a:t> Java</a:t>
            </a:r>
            <a:endParaRPr lang="es-MX" sz="900" dirty="0"/>
          </a:p>
        </p:txBody>
      </p:sp>
      <p:sp>
        <p:nvSpPr>
          <p:cNvPr id="45" name="44 Flecha arriba y abajo"/>
          <p:cNvSpPr/>
          <p:nvPr/>
        </p:nvSpPr>
        <p:spPr>
          <a:xfrm>
            <a:off x="5957058" y="2924944"/>
            <a:ext cx="343134" cy="237626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IoC</a:t>
            </a:r>
            <a:endParaRPr lang="es-MX" dirty="0"/>
          </a:p>
        </p:txBody>
      </p:sp>
      <p:cxnSp>
        <p:nvCxnSpPr>
          <p:cNvPr id="46" name="45 Conector recto"/>
          <p:cNvCxnSpPr>
            <a:stCxn id="45" idx="0"/>
            <a:endCxn id="10" idx="0"/>
          </p:cNvCxnSpPr>
          <p:nvPr/>
        </p:nvCxnSpPr>
        <p:spPr>
          <a:xfrm flipH="1">
            <a:off x="4770523" y="2924944"/>
            <a:ext cx="1358102" cy="0"/>
          </a:xfrm>
          <a:prstGeom prst="line">
            <a:avLst/>
          </a:prstGeom>
          <a:ln w="15875" cmpd="sng">
            <a:solidFill>
              <a:schemeClr val="tx1"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Llamada rectangular redondeada"/>
          <p:cNvSpPr/>
          <p:nvPr/>
        </p:nvSpPr>
        <p:spPr>
          <a:xfrm>
            <a:off x="6260067" y="3366103"/>
            <a:ext cx="760205" cy="134905"/>
          </a:xfrm>
          <a:prstGeom prst="wedgeRoundRectCallout">
            <a:avLst>
              <a:gd name="adj1" fmla="val -59090"/>
              <a:gd name="adj2" fmla="val 12809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Tecnología</a:t>
            </a:r>
            <a:endParaRPr lang="es-MX" sz="900" dirty="0"/>
          </a:p>
        </p:txBody>
      </p:sp>
    </p:spTree>
    <p:extLst>
      <p:ext uri="{BB962C8B-B14F-4D97-AF65-F5344CB8AC3E}">
        <p14:creationId xmlns:p14="http://schemas.microsoft.com/office/powerpoint/2010/main" val="21634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>
            <a:off x="5427095" y="584684"/>
            <a:ext cx="2970330" cy="12241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Cliente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</p:txBody>
      </p:sp>
      <p:sp>
        <p:nvSpPr>
          <p:cNvPr id="16" name="15 Rectángulo"/>
          <p:cNvSpPr/>
          <p:nvPr/>
        </p:nvSpPr>
        <p:spPr>
          <a:xfrm>
            <a:off x="395536" y="2204864"/>
            <a:ext cx="6205212" cy="43204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Servidor</a:t>
            </a:r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</p:txBody>
      </p:sp>
      <p:sp>
        <p:nvSpPr>
          <p:cNvPr id="2" name="1 Rectángulo redondeado"/>
          <p:cNvSpPr/>
          <p:nvPr/>
        </p:nvSpPr>
        <p:spPr>
          <a:xfrm>
            <a:off x="905854" y="2852045"/>
            <a:ext cx="5184576" cy="3312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Contenedor Java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4" name="3 Elipse"/>
          <p:cNvSpPr/>
          <p:nvPr/>
        </p:nvSpPr>
        <p:spPr>
          <a:xfrm>
            <a:off x="887239" y="4527486"/>
            <a:ext cx="2148500" cy="14136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Arquitectura Java Web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1325549" y="3717032"/>
            <a:ext cx="14041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JSP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4211960" y="3715976"/>
            <a:ext cx="1404156" cy="50405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HTML</a:t>
            </a:r>
            <a:endParaRPr lang="es-MX" dirty="0"/>
          </a:p>
        </p:txBody>
      </p:sp>
      <p:cxnSp>
        <p:nvCxnSpPr>
          <p:cNvPr id="8" name="7 Conector recto"/>
          <p:cNvCxnSpPr>
            <a:stCxn id="5" idx="3"/>
            <a:endCxn id="6" idx="1"/>
          </p:cNvCxnSpPr>
          <p:nvPr/>
        </p:nvCxnSpPr>
        <p:spPr>
          <a:xfrm flipV="1">
            <a:off x="2729705" y="3968004"/>
            <a:ext cx="1482255" cy="105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6" idx="0"/>
            <a:endCxn id="14" idx="1"/>
          </p:cNvCxnSpPr>
          <p:nvPr/>
        </p:nvCxnSpPr>
        <p:spPr>
          <a:xfrm flipV="1">
            <a:off x="4914038" y="1340768"/>
            <a:ext cx="954106" cy="23752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13 Rectángulo redondeado"/>
          <p:cNvSpPr/>
          <p:nvPr/>
        </p:nvSpPr>
        <p:spPr>
          <a:xfrm>
            <a:off x="5868144" y="1124744"/>
            <a:ext cx="208823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Web Browser</a:t>
            </a:r>
            <a:endParaRPr lang="es-MX" dirty="0"/>
          </a:p>
        </p:txBody>
      </p:sp>
      <p:cxnSp>
        <p:nvCxnSpPr>
          <p:cNvPr id="22" name="21 Conector recto"/>
          <p:cNvCxnSpPr>
            <a:stCxn id="37" idx="1"/>
            <a:endCxn id="5" idx="1"/>
          </p:cNvCxnSpPr>
          <p:nvPr/>
        </p:nvCxnSpPr>
        <p:spPr>
          <a:xfrm flipH="1" flipV="1">
            <a:off x="1325549" y="3969060"/>
            <a:ext cx="125401" cy="144272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37" idx="3"/>
            <a:endCxn id="5" idx="3"/>
          </p:cNvCxnSpPr>
          <p:nvPr/>
        </p:nvCxnSpPr>
        <p:spPr>
          <a:xfrm flipV="1">
            <a:off x="2663346" y="3969060"/>
            <a:ext cx="66359" cy="144272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36 Rectángulo"/>
          <p:cNvSpPr/>
          <p:nvPr/>
        </p:nvSpPr>
        <p:spPr>
          <a:xfrm>
            <a:off x="1450950" y="5234321"/>
            <a:ext cx="1212396" cy="354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View</a:t>
            </a:r>
            <a:endParaRPr lang="es-MX" dirty="0"/>
          </a:p>
        </p:txBody>
      </p:sp>
      <p:sp>
        <p:nvSpPr>
          <p:cNvPr id="42" name="41 CuadroTexto"/>
          <p:cNvSpPr txBox="1"/>
          <p:nvPr/>
        </p:nvSpPr>
        <p:spPr>
          <a:xfrm>
            <a:off x="4572000" y="180882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&lt;&lt;HTTP&gt;&gt;</a:t>
            </a:r>
            <a:endParaRPr lang="es-MX" dirty="0"/>
          </a:p>
        </p:txBody>
      </p:sp>
      <p:sp>
        <p:nvSpPr>
          <p:cNvPr id="46" name="45 Esquina doblada"/>
          <p:cNvSpPr/>
          <p:nvPr/>
        </p:nvSpPr>
        <p:spPr>
          <a:xfrm>
            <a:off x="3105187" y="4146518"/>
            <a:ext cx="1536261" cy="1265262"/>
          </a:xfrm>
          <a:prstGeom prst="foldedCorner">
            <a:avLst/>
          </a:prstGeom>
          <a:solidFill>
            <a:schemeClr val="accent3">
              <a:alpha val="67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El contenedor Java Se encarga de hacer la conversión de JSP a HTML y .</a:t>
            </a:r>
            <a:r>
              <a:rPr lang="es-MX" sz="1200" dirty="0" err="1" smtClean="0"/>
              <a:t>class</a:t>
            </a:r>
            <a:r>
              <a:rPr lang="es-MX" sz="1200" dirty="0" smtClean="0"/>
              <a:t> según sea el caso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98443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Rectángulo"/>
          <p:cNvSpPr/>
          <p:nvPr/>
        </p:nvSpPr>
        <p:spPr>
          <a:xfrm>
            <a:off x="1256893" y="787083"/>
            <a:ext cx="6906506" cy="51423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Java</a:t>
            </a:r>
          </a:p>
          <a:p>
            <a:pPr algn="ctr"/>
            <a:endParaRPr lang="es-MX" b="1" dirty="0"/>
          </a:p>
          <a:p>
            <a:pPr algn="ctr"/>
            <a:endParaRPr lang="es-MX" b="1" dirty="0" smtClean="0"/>
          </a:p>
          <a:p>
            <a:pPr algn="ctr"/>
            <a:endParaRPr lang="es-MX" b="1" dirty="0"/>
          </a:p>
          <a:p>
            <a:pPr algn="ctr"/>
            <a:endParaRPr lang="es-MX" b="1" dirty="0" smtClean="0"/>
          </a:p>
          <a:p>
            <a:pPr algn="ctr"/>
            <a:endParaRPr lang="es-MX" b="1" dirty="0"/>
          </a:p>
          <a:p>
            <a:pPr algn="ctr"/>
            <a:endParaRPr lang="es-MX" b="1" dirty="0" smtClean="0"/>
          </a:p>
          <a:p>
            <a:pPr algn="ctr"/>
            <a:endParaRPr lang="es-MX" b="1" dirty="0"/>
          </a:p>
          <a:p>
            <a:pPr algn="ctr"/>
            <a:endParaRPr lang="es-MX" b="1" dirty="0" smtClean="0"/>
          </a:p>
          <a:p>
            <a:pPr algn="ctr"/>
            <a:endParaRPr lang="es-MX" b="1" dirty="0"/>
          </a:p>
          <a:p>
            <a:pPr algn="ctr"/>
            <a:endParaRPr lang="es-MX" b="1" dirty="0" smtClean="0"/>
          </a:p>
          <a:p>
            <a:pPr algn="ctr"/>
            <a:endParaRPr lang="es-MX" b="1" dirty="0"/>
          </a:p>
          <a:p>
            <a:pPr algn="ctr"/>
            <a:endParaRPr lang="es-MX" b="1" dirty="0" smtClean="0"/>
          </a:p>
          <a:p>
            <a:pPr algn="ctr"/>
            <a:endParaRPr lang="es-MX" b="1" dirty="0"/>
          </a:p>
          <a:p>
            <a:pPr algn="ctr"/>
            <a:endParaRPr lang="es-MX" b="1" dirty="0" smtClean="0"/>
          </a:p>
          <a:p>
            <a:pPr algn="ctr"/>
            <a:endParaRPr lang="es-MX" b="1" dirty="0"/>
          </a:p>
          <a:p>
            <a:pPr algn="ctr"/>
            <a:endParaRPr lang="es-MX" b="1" dirty="0" smtClean="0"/>
          </a:p>
          <a:p>
            <a:pPr algn="ctr"/>
            <a:endParaRPr lang="es-MX" b="1" dirty="0"/>
          </a:p>
        </p:txBody>
      </p:sp>
      <p:sp>
        <p:nvSpPr>
          <p:cNvPr id="2" name="1 Rectángulo redondeado"/>
          <p:cNvSpPr/>
          <p:nvPr/>
        </p:nvSpPr>
        <p:spPr>
          <a:xfrm>
            <a:off x="2150816" y="1986648"/>
            <a:ext cx="5184576" cy="33123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err="1" smtClean="0"/>
              <a:t>Persistent</a:t>
            </a:r>
            <a:r>
              <a:rPr lang="es-MX" b="1" dirty="0" smtClean="0"/>
              <a:t> </a:t>
            </a:r>
            <a:r>
              <a:rPr lang="es-MX" b="1" dirty="0" err="1" smtClean="0"/>
              <a:t>Context</a:t>
            </a:r>
            <a:endParaRPr lang="es-MX" b="1" dirty="0" smtClean="0"/>
          </a:p>
          <a:p>
            <a:pPr algn="ctr"/>
            <a:endParaRPr lang="es-MX" b="1" dirty="0"/>
          </a:p>
          <a:p>
            <a:pPr algn="ctr"/>
            <a:endParaRPr lang="es-MX" b="1" dirty="0" smtClean="0"/>
          </a:p>
          <a:p>
            <a:pPr algn="ctr"/>
            <a:endParaRPr lang="es-MX" b="1" dirty="0"/>
          </a:p>
          <a:p>
            <a:pPr algn="ctr"/>
            <a:endParaRPr lang="es-MX" b="1" dirty="0" smtClean="0"/>
          </a:p>
          <a:p>
            <a:pPr algn="ctr"/>
            <a:endParaRPr lang="es-MX" b="1" dirty="0"/>
          </a:p>
          <a:p>
            <a:pPr algn="ctr"/>
            <a:endParaRPr lang="es-MX" b="1" dirty="0" smtClean="0"/>
          </a:p>
          <a:p>
            <a:pPr algn="ctr"/>
            <a:endParaRPr lang="es-MX" b="1" dirty="0"/>
          </a:p>
          <a:p>
            <a:pPr algn="ctr"/>
            <a:endParaRPr lang="es-MX" b="1" dirty="0" smtClean="0"/>
          </a:p>
          <a:p>
            <a:pPr algn="ctr"/>
            <a:endParaRPr lang="es-MX" b="1" dirty="0"/>
          </a:p>
          <a:p>
            <a:pPr algn="ctr"/>
            <a:endParaRPr lang="es-MX" b="1" dirty="0"/>
          </a:p>
        </p:txBody>
      </p:sp>
      <p:sp>
        <p:nvSpPr>
          <p:cNvPr id="4" name="3 Elipse"/>
          <p:cNvSpPr/>
          <p:nvPr/>
        </p:nvSpPr>
        <p:spPr>
          <a:xfrm>
            <a:off x="3668854" y="3540401"/>
            <a:ext cx="2148500" cy="14136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err="1" smtClean="0"/>
              <a:t>Session</a:t>
            </a:r>
            <a:endParaRPr lang="es-MX" b="1" dirty="0" smtClean="0"/>
          </a:p>
          <a:p>
            <a:pPr algn="ctr"/>
            <a:endParaRPr lang="es-MX" b="1" dirty="0"/>
          </a:p>
          <a:p>
            <a:pPr algn="ctr"/>
            <a:endParaRPr lang="es-MX" b="1" dirty="0" smtClean="0"/>
          </a:p>
          <a:p>
            <a:pPr algn="ctr"/>
            <a:endParaRPr lang="es-MX" b="1" dirty="0"/>
          </a:p>
        </p:txBody>
      </p:sp>
      <p:sp>
        <p:nvSpPr>
          <p:cNvPr id="5" name="4 Rectángulo"/>
          <p:cNvSpPr/>
          <p:nvPr/>
        </p:nvSpPr>
        <p:spPr>
          <a:xfrm>
            <a:off x="5292080" y="2708920"/>
            <a:ext cx="140415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Detached</a:t>
            </a:r>
            <a:endParaRPr lang="es-MX" dirty="0"/>
          </a:p>
        </p:txBody>
      </p:sp>
      <p:sp>
        <p:nvSpPr>
          <p:cNvPr id="37" name="36 Rectángulo"/>
          <p:cNvSpPr/>
          <p:nvPr/>
        </p:nvSpPr>
        <p:spPr>
          <a:xfrm>
            <a:off x="4169864" y="4241621"/>
            <a:ext cx="1212396" cy="3549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Persistent</a:t>
            </a:r>
            <a:endParaRPr lang="es-MX" dirty="0"/>
          </a:p>
        </p:txBody>
      </p:sp>
      <p:sp>
        <p:nvSpPr>
          <p:cNvPr id="26" name="25 Rectángulo"/>
          <p:cNvSpPr/>
          <p:nvPr/>
        </p:nvSpPr>
        <p:spPr>
          <a:xfrm>
            <a:off x="2843808" y="1340768"/>
            <a:ext cx="140415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Transient</a:t>
            </a:r>
            <a:endParaRPr lang="es-MX" dirty="0" smtClean="0"/>
          </a:p>
        </p:txBody>
      </p:sp>
      <p:cxnSp>
        <p:nvCxnSpPr>
          <p:cNvPr id="38" name="37 Conector recto de flecha"/>
          <p:cNvCxnSpPr>
            <a:stCxn id="5" idx="2"/>
          </p:cNvCxnSpPr>
          <p:nvPr/>
        </p:nvCxnSpPr>
        <p:spPr>
          <a:xfrm flipH="1">
            <a:off x="5382260" y="3212976"/>
            <a:ext cx="611898" cy="720080"/>
          </a:xfrm>
          <a:prstGeom prst="straightConnector1">
            <a:avLst/>
          </a:prstGeom>
          <a:ln w="28575">
            <a:solidFill>
              <a:schemeClr val="bg2">
                <a:lumMod val="75000"/>
                <a:lumOff val="25000"/>
              </a:schemeClr>
            </a:solidFill>
            <a:headEnd type="none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5724128" y="3337345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 smtClean="0">
                <a:solidFill>
                  <a:schemeClr val="bg1"/>
                </a:solidFill>
              </a:rPr>
              <a:t>Update</a:t>
            </a:r>
            <a:r>
              <a:rPr lang="es-MX" sz="12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s-MX" sz="1200" dirty="0" err="1" smtClean="0">
                <a:solidFill>
                  <a:schemeClr val="bg1"/>
                </a:solidFill>
              </a:rPr>
              <a:t>Merge</a:t>
            </a:r>
            <a:endParaRPr lang="es-MX" sz="1200" dirty="0">
              <a:solidFill>
                <a:schemeClr val="bg1"/>
              </a:solidFill>
            </a:endParaRPr>
          </a:p>
        </p:txBody>
      </p:sp>
      <p:cxnSp>
        <p:nvCxnSpPr>
          <p:cNvPr id="44" name="43 Conector recto de flecha"/>
          <p:cNvCxnSpPr>
            <a:stCxn id="26" idx="2"/>
          </p:cNvCxnSpPr>
          <p:nvPr/>
        </p:nvCxnSpPr>
        <p:spPr>
          <a:xfrm>
            <a:off x="3545886" y="1844824"/>
            <a:ext cx="623978" cy="2088232"/>
          </a:xfrm>
          <a:prstGeom prst="straightConnector1">
            <a:avLst/>
          </a:prstGeom>
          <a:ln w="28575">
            <a:solidFill>
              <a:schemeClr val="bg2">
                <a:lumMod val="75000"/>
                <a:lumOff val="25000"/>
              </a:schemeClr>
            </a:solidFill>
            <a:headEnd type="none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3203848" y="2416285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 smtClean="0">
                <a:solidFill>
                  <a:schemeClr val="bg1"/>
                </a:solidFill>
              </a:rPr>
              <a:t>Save</a:t>
            </a:r>
            <a:endParaRPr lang="es-MX" sz="1200" dirty="0" smtClean="0">
              <a:solidFill>
                <a:schemeClr val="bg1"/>
              </a:solidFill>
            </a:endParaRPr>
          </a:p>
          <a:p>
            <a:r>
              <a:rPr lang="es-MX" sz="1200" dirty="0" err="1" smtClean="0">
                <a:solidFill>
                  <a:schemeClr val="bg1"/>
                </a:solidFill>
              </a:rPr>
              <a:t>Flush</a:t>
            </a:r>
            <a:endParaRPr lang="es-MX" sz="1200" dirty="0">
              <a:solidFill>
                <a:schemeClr val="bg1"/>
              </a:solidFill>
            </a:endParaRPr>
          </a:p>
        </p:txBody>
      </p:sp>
      <p:cxnSp>
        <p:nvCxnSpPr>
          <p:cNvPr id="48" name="47 Conector recto de flecha"/>
          <p:cNvCxnSpPr>
            <a:stCxn id="37" idx="1"/>
          </p:cNvCxnSpPr>
          <p:nvPr/>
        </p:nvCxnSpPr>
        <p:spPr>
          <a:xfrm flipH="1" flipV="1">
            <a:off x="1835696" y="4419080"/>
            <a:ext cx="2334168" cy="1"/>
          </a:xfrm>
          <a:prstGeom prst="straightConnector1">
            <a:avLst/>
          </a:prstGeom>
          <a:ln w="28575">
            <a:solidFill>
              <a:schemeClr val="bg2">
                <a:lumMod val="75000"/>
                <a:lumOff val="25000"/>
              </a:schemeClr>
            </a:solidFill>
            <a:headEnd type="none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2624655" y="4142082"/>
            <a:ext cx="756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 smtClean="0">
                <a:solidFill>
                  <a:schemeClr val="bg1"/>
                </a:solidFill>
              </a:rPr>
              <a:t>Delete</a:t>
            </a:r>
            <a:endParaRPr lang="es-MX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93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3000"/>
                <a:shade val="97000"/>
                <a:satMod val="230000"/>
              </a:schemeClr>
            </a:gs>
            <a:gs pos="100000">
              <a:schemeClr val="bg2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CuadroTexto"/>
          <p:cNvSpPr txBox="1"/>
          <p:nvPr/>
        </p:nvSpPr>
        <p:spPr>
          <a:xfrm>
            <a:off x="704774" y="1994734"/>
            <a:ext cx="228305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err="1" smtClean="0"/>
              <a:t>Table</a:t>
            </a:r>
            <a:r>
              <a:rPr lang="es-MX" dirty="0" smtClean="0"/>
              <a:t> Alumno</a:t>
            </a:r>
            <a:endParaRPr lang="es-MX" dirty="0"/>
          </a:p>
        </p:txBody>
      </p:sp>
      <p:grpSp>
        <p:nvGrpSpPr>
          <p:cNvPr id="6" name="5 Grupo"/>
          <p:cNvGrpSpPr/>
          <p:nvPr/>
        </p:nvGrpSpPr>
        <p:grpSpPr>
          <a:xfrm>
            <a:off x="3347864" y="4149080"/>
            <a:ext cx="1944216" cy="1440160"/>
            <a:chOff x="5364088" y="1268760"/>
            <a:chExt cx="1944216" cy="1440160"/>
          </a:xfrm>
        </p:grpSpPr>
        <p:sp>
          <p:nvSpPr>
            <p:cNvPr id="2" name="1 Rectángulo"/>
            <p:cNvSpPr/>
            <p:nvPr/>
          </p:nvSpPr>
          <p:spPr>
            <a:xfrm>
              <a:off x="5364088" y="1268760"/>
              <a:ext cx="1944216" cy="1440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dirty="0" smtClean="0"/>
                <a:t>Alumno</a:t>
              </a:r>
            </a:p>
            <a:p>
              <a:endParaRPr lang="es-MX" dirty="0" smtClean="0"/>
            </a:p>
            <a:p>
              <a:r>
                <a:rPr lang="es-MX" dirty="0"/>
                <a:t>-</a:t>
              </a:r>
              <a:r>
                <a:rPr lang="es-MX" dirty="0" smtClean="0"/>
                <a:t> </a:t>
              </a:r>
              <a:r>
                <a:rPr lang="es-MX" dirty="0" err="1"/>
                <a:t>i</a:t>
              </a:r>
              <a:r>
                <a:rPr lang="es-MX" dirty="0" err="1" smtClean="0"/>
                <a:t>nt</a:t>
              </a:r>
              <a:r>
                <a:rPr lang="es-MX" dirty="0" smtClean="0"/>
                <a:t> </a:t>
              </a:r>
              <a:r>
                <a:rPr lang="es-MX" dirty="0" err="1" smtClean="0"/>
                <a:t>alumnoId</a:t>
              </a:r>
              <a:r>
                <a:rPr lang="es-MX" dirty="0" smtClean="0"/>
                <a:t>;</a:t>
              </a:r>
            </a:p>
            <a:p>
              <a:r>
                <a:rPr lang="es-MX" dirty="0" smtClean="0"/>
                <a:t>- </a:t>
              </a:r>
              <a:r>
                <a:rPr lang="es-MX" dirty="0" err="1" smtClean="0"/>
                <a:t>String</a:t>
              </a:r>
              <a:r>
                <a:rPr lang="es-MX" dirty="0" smtClean="0"/>
                <a:t> nombre;</a:t>
              </a:r>
            </a:p>
            <a:p>
              <a:r>
                <a:rPr lang="es-MX" dirty="0" smtClean="0"/>
                <a:t>- </a:t>
              </a:r>
              <a:r>
                <a:rPr lang="es-MX" dirty="0" err="1" smtClean="0"/>
                <a:t>Int</a:t>
              </a:r>
              <a:r>
                <a:rPr lang="es-MX" dirty="0" smtClean="0"/>
                <a:t> grado;</a:t>
              </a:r>
            </a:p>
          </p:txBody>
        </p:sp>
        <p:cxnSp>
          <p:nvCxnSpPr>
            <p:cNvPr id="4" name="3 Conector recto"/>
            <p:cNvCxnSpPr/>
            <p:nvPr/>
          </p:nvCxnSpPr>
          <p:spPr>
            <a:xfrm>
              <a:off x="5364088" y="1628800"/>
              <a:ext cx="19442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653117"/>
              </p:ext>
            </p:extLst>
          </p:nvPr>
        </p:nvGraphicFramePr>
        <p:xfrm>
          <a:off x="683568" y="2348880"/>
          <a:ext cx="777686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592288"/>
                <a:gridCol w="2592288"/>
              </a:tblGrid>
              <a:tr h="283056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alumno_id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number</a:t>
                      </a:r>
                      <a:r>
                        <a:rPr lang="es-MX" dirty="0" smtClean="0"/>
                        <a:t>(10)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nombre </a:t>
                      </a:r>
                      <a:r>
                        <a:rPr lang="es-MX" dirty="0" err="1" smtClean="0"/>
                        <a:t>varchar</a:t>
                      </a:r>
                      <a:r>
                        <a:rPr lang="es-MX" dirty="0" smtClean="0"/>
                        <a:t>(20)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grado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number</a:t>
                      </a:r>
                      <a:r>
                        <a:rPr lang="es-MX" baseline="0" dirty="0" smtClean="0"/>
                        <a:t>(2)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Pancho </a:t>
                      </a:r>
                      <a:r>
                        <a:rPr lang="es-MX" dirty="0" err="1" smtClean="0"/>
                        <a:t>Lopez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12 Forma libre"/>
          <p:cNvSpPr/>
          <p:nvPr/>
        </p:nvSpPr>
        <p:spPr>
          <a:xfrm>
            <a:off x="2059152" y="2620971"/>
            <a:ext cx="1268413" cy="2277533"/>
          </a:xfrm>
          <a:custGeom>
            <a:avLst/>
            <a:gdLst>
              <a:gd name="connsiteX0" fmla="*/ 66147 w 1268413"/>
              <a:gd name="connsiteY0" fmla="*/ 0 h 2277533"/>
              <a:gd name="connsiteX1" fmla="*/ 133880 w 1268413"/>
              <a:gd name="connsiteY1" fmla="*/ 1498600 h 2277533"/>
              <a:gd name="connsiteX2" fmla="*/ 1268413 w 1268413"/>
              <a:gd name="connsiteY2" fmla="*/ 2277533 h 227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8413" h="2277533">
                <a:moveTo>
                  <a:pt x="66147" y="0"/>
                </a:moveTo>
                <a:cubicBezTo>
                  <a:pt x="-176" y="559505"/>
                  <a:pt x="-66498" y="1119011"/>
                  <a:pt x="133880" y="1498600"/>
                </a:cubicBezTo>
                <a:cubicBezTo>
                  <a:pt x="334258" y="1878189"/>
                  <a:pt x="801335" y="2077861"/>
                  <a:pt x="1268413" y="2277533"/>
                </a:cubicBezTo>
              </a:path>
            </a:pathLst>
          </a:custGeom>
          <a:ln>
            <a:tailEnd type="stealt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Forma libre"/>
          <p:cNvSpPr/>
          <p:nvPr/>
        </p:nvSpPr>
        <p:spPr>
          <a:xfrm>
            <a:off x="1752185" y="2570171"/>
            <a:ext cx="1753180" cy="2624666"/>
          </a:xfrm>
          <a:custGeom>
            <a:avLst/>
            <a:gdLst>
              <a:gd name="connsiteX0" fmla="*/ 1753180 w 1753180"/>
              <a:gd name="connsiteY0" fmla="*/ 0 h 2624666"/>
              <a:gd name="connsiteX1" fmla="*/ 580 w 1753180"/>
              <a:gd name="connsiteY1" fmla="*/ 2065866 h 2624666"/>
              <a:gd name="connsiteX2" fmla="*/ 1600780 w 1753180"/>
              <a:gd name="connsiteY2" fmla="*/ 2624666 h 262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3180" h="2624666">
                <a:moveTo>
                  <a:pt x="1753180" y="0"/>
                </a:moveTo>
                <a:cubicBezTo>
                  <a:pt x="889580" y="814211"/>
                  <a:pt x="25980" y="1628422"/>
                  <a:pt x="580" y="2065866"/>
                </a:cubicBezTo>
                <a:cubicBezTo>
                  <a:pt x="-24820" y="2503310"/>
                  <a:pt x="787980" y="2563988"/>
                  <a:pt x="1600780" y="2624666"/>
                </a:cubicBezTo>
              </a:path>
            </a:pathLst>
          </a:custGeom>
          <a:ln>
            <a:tailEnd type="stealt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Forma libre"/>
          <p:cNvSpPr/>
          <p:nvPr/>
        </p:nvSpPr>
        <p:spPr>
          <a:xfrm>
            <a:off x="5300299" y="2604037"/>
            <a:ext cx="1673020" cy="2878667"/>
          </a:xfrm>
          <a:custGeom>
            <a:avLst/>
            <a:gdLst>
              <a:gd name="connsiteX0" fmla="*/ 1659466 w 1673020"/>
              <a:gd name="connsiteY0" fmla="*/ 0 h 2878667"/>
              <a:gd name="connsiteX1" fmla="*/ 1430866 w 1673020"/>
              <a:gd name="connsiteY1" fmla="*/ 2099734 h 2878667"/>
              <a:gd name="connsiteX2" fmla="*/ 0 w 1673020"/>
              <a:gd name="connsiteY2" fmla="*/ 2878667 h 287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3020" h="2878667">
                <a:moveTo>
                  <a:pt x="1659466" y="0"/>
                </a:moveTo>
                <a:cubicBezTo>
                  <a:pt x="1683455" y="809978"/>
                  <a:pt x="1707444" y="1619956"/>
                  <a:pt x="1430866" y="2099734"/>
                </a:cubicBezTo>
                <a:cubicBezTo>
                  <a:pt x="1154288" y="2579512"/>
                  <a:pt x="225778" y="2803878"/>
                  <a:pt x="0" y="2878667"/>
                </a:cubicBezTo>
              </a:path>
            </a:pathLst>
          </a:custGeom>
          <a:ln>
            <a:tailEnd type="stealt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CuadroTexto"/>
          <p:cNvSpPr txBox="1"/>
          <p:nvPr/>
        </p:nvSpPr>
        <p:spPr>
          <a:xfrm>
            <a:off x="3715576" y="1111548"/>
            <a:ext cx="1269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b="1" dirty="0" smtClean="0">
                <a:ln w="1905">
                  <a:solidFill>
                    <a:schemeClr val="accent6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ORM</a:t>
            </a:r>
            <a:endParaRPr lang="es-MX" sz="4000" b="1" dirty="0">
              <a:ln w="1905">
                <a:solidFill>
                  <a:schemeClr val="accent6">
                    <a:lumMod val="50000"/>
                  </a:schemeClr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7481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amatoPainting">
  <a:themeElements>
    <a:clrScheme name="Yamato Painting">
      <a:dk1>
        <a:sysClr val="windowText" lastClr="000000"/>
      </a:dk1>
      <a:lt1>
        <a:sysClr val="window" lastClr="FFFFFF"/>
      </a:lt1>
      <a:dk2>
        <a:srgbClr val="3F2D32"/>
      </a:dk2>
      <a:lt2>
        <a:srgbClr val="FEDD00"/>
      </a:lt2>
      <a:accent1>
        <a:srgbClr val="C24400"/>
      </a:accent1>
      <a:accent2>
        <a:srgbClr val="3F7228"/>
      </a:accent2>
      <a:accent3>
        <a:srgbClr val="516086"/>
      </a:accent3>
      <a:accent4>
        <a:srgbClr val="956A86"/>
      </a:accent4>
      <a:accent5>
        <a:srgbClr val="E87981"/>
      </a:accent5>
      <a:accent6>
        <a:srgbClr val="8D8628"/>
      </a:accent6>
      <a:hlink>
        <a:srgbClr val="0000FF"/>
      </a:hlink>
      <a:folHlink>
        <a:srgbClr val="800080"/>
      </a:folHlink>
    </a:clrScheme>
    <a:fontScheme name="Yamato Painti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shade val="90000"/>
          </a:schemeClr>
        </a:solidFill>
        <a:blipFill>
          <a:blip xmlns:r="http://schemas.openxmlformats.org/officeDocument/2006/relationships" r:embed="rId2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tile tx="0" ty="0" sx="120000" sy="120000" flip="xy" algn="t"/>
        </a:blipFill>
        <a:blipFill rotWithShape="0">
          <a:blip xmlns:r="http://schemas.openxmlformats.org/officeDocument/2006/relationships" r:embed="rId3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ja">
  <a:themeElements>
    <a:clrScheme name="Paja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ja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>
    <a:lnDef>
      <a:spPr>
        <a:ln w="28575">
          <a:solidFill>
            <a:schemeClr val="bg2">
              <a:lumMod val="75000"/>
              <a:lumOff val="25000"/>
            </a:schemeClr>
          </a:solidFill>
          <a:headEnd type="none"/>
          <a:tailEnd type="arrow"/>
        </a:ln>
      </a:spPr>
      <a:bodyPr/>
      <a:lstStyle/>
      <a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TC010219417[[fn=Tema de pintura Yamato]]</Template>
  <TotalTime>263</TotalTime>
  <Words>261</Words>
  <Application>Microsoft Office PowerPoint</Application>
  <PresentationFormat>Presentación en pantalla (4:3)</PresentationFormat>
  <Paragraphs>156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7" baseType="lpstr">
      <vt:lpstr>YamatoPainting</vt:lpstr>
      <vt:lpstr>Paja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Fam Vazquez Nuñez</dc:creator>
  <cp:lastModifiedBy>Fam Vazquez Nuñez</cp:lastModifiedBy>
  <cp:revision>20</cp:revision>
  <dcterms:created xsi:type="dcterms:W3CDTF">2012-05-16T01:16:39Z</dcterms:created>
  <dcterms:modified xsi:type="dcterms:W3CDTF">2012-07-05T10:52:45Z</dcterms:modified>
</cp:coreProperties>
</file>