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95" r:id="rId3"/>
    <p:sldId id="257" r:id="rId4"/>
    <p:sldId id="258" r:id="rId5"/>
    <p:sldId id="329" r:id="rId6"/>
    <p:sldId id="260" r:id="rId7"/>
    <p:sldId id="330" r:id="rId8"/>
    <p:sldId id="331" r:id="rId9"/>
    <p:sldId id="335" r:id="rId10"/>
    <p:sldId id="334" r:id="rId11"/>
    <p:sldId id="332" r:id="rId12"/>
    <p:sldId id="333" r:id="rId13"/>
    <p:sldId id="336" r:id="rId14"/>
    <p:sldId id="337" r:id="rId15"/>
    <p:sldId id="339" r:id="rId16"/>
    <p:sldId id="344" r:id="rId17"/>
    <p:sldId id="345" r:id="rId18"/>
    <p:sldId id="346" r:id="rId19"/>
    <p:sldId id="347" r:id="rId20"/>
    <p:sldId id="349" r:id="rId21"/>
    <p:sldId id="350" r:id="rId22"/>
    <p:sldId id="351" r:id="rId23"/>
    <p:sldId id="352" r:id="rId24"/>
    <p:sldId id="354" r:id="rId25"/>
    <p:sldId id="353" r:id="rId26"/>
    <p:sldId id="355" r:id="rId27"/>
    <p:sldId id="357" r:id="rId28"/>
    <p:sldId id="358" r:id="rId29"/>
    <p:sldId id="359" r:id="rId30"/>
    <p:sldId id="360" r:id="rId31"/>
    <p:sldId id="361" r:id="rId32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99B3-AE2F-4AB7-B192-8FFAAF1C4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2327-3568-4990-AC7A-74559AC927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hyperlink" Target="https://www.anaconda.com/download/" TargetMode="External"/><Relationship Id="rId1" Type="http://schemas.openxmlformats.org/officeDocument/2006/relationships/hyperlink" Target="#viewPageConten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14831" y="2795782"/>
            <a:ext cx="6356985" cy="12668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sz="66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sz="66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Python语言简介</a:t>
            </a:r>
            <a:endParaRPr sz="72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ts val="296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zh-CN" altLang="en-US" sz="7200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7857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用Python来做计算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一般来讲，当你要得到两个数字的乘积时你会用计算器或者笔和纸，比方说8×3.57。那么用Python程序来运行这个计算是怎么样的？让我们来试一试。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&gt;&gt;&gt;8*3.57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28.56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请注意，在Python里输入乘法运算时要使用星号“*”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而不是乘号“×”。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4301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Python的运算符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在Python中，你可以做乘法、加法、减法和除法。还有其他的一些数学运算符，我们现在先不讲。Python用来做数学运算的那些基本符号叫做“运算符”，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如下表所示</a:t>
            </a: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17725" y="2921000"/>
          <a:ext cx="4908550" cy="2498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75"/>
                <a:gridCol w="2454275"/>
              </a:tblGrid>
              <a:tr h="499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-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*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乘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Python的变量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在编写程序时“变量”这个词是指一个存储信息的地方，例如数字、文本、由数字和文本组成的列表等等。另一种看待变量的方式是它就像贴在东西上的标签。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例如，要创造一个叫A的变量，我们用等于号（＝）然后告诉Python这个标签是贴在什么信息上的。下面，我们创建了A这个变量并告诉Python它给数字100加上了标签（注意这并不意味着其他变量不能有同样的数值）：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&gt;&gt;&gt;A = 100	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想知道一个变量给什么值加了标签，在命令行窗口中输入print，后面括号里是变量的名字，就像这样：</a:t>
            </a:r>
            <a:endParaRPr sz="2000" b="0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&gt;&gt;&gt;print(A)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100	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Python的变量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变量名可以由字母、数字和下划线字符“_”组成，但是不能由数字开头。从一个字母（如a）到长长的句子都可以用来做变量名（变量名不能包含空格，所以要用下划线来分隔单词）。有些时候，如果你在匆忙地做一些事情，那么短一点的变量名最好。选择什么样的名字取决于你需要让这个变量名有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什么样</a:t>
            </a: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的含意。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4301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Python的字符串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编写程序的术语中，我们通常把文字称为“字符串”（string）。如果你把字符串想象成一堆字的组合的话，这个名字还挺形象的。本书中的所有的字、数字以及符号都可以是一个字符串。并且你的名字也可以是个字符串，你家的地址也是。事实上，在上面我们创建的第一个Python程序用到了一个字符串"Hello World"。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在Python中，我们通过给文本添加引号来创建一个字符串。把文字用引号括起来就创建了字符串。例如，我们可以用变量str来标记一个字符串，像这样：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&gt;&gt;&gt;str = "My name is liming"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(注意，引号为英文半角" "，而非中文全角“”。)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4301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Python的字符串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然后，要看看str里放的是什么，只要输入print(str)，就像这样：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&gt;&gt;&gt;print(str)	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My name is liming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你也可以用单引号来创建一个字符串，像这样：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&gt;&gt;&gt;str = 'My name is liming'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&gt;&gt;&gt;print(str)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My name is liming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4301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Python的字符串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然而，要是你只用一个单引号或者双引号来输入超过一行的文字，或者用一种引号开头并尝试用另一种引号结尾的话，你就会在Python程序中得到一条错误信息。例如，输入如下一行：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&gt;&gt;&gt;str = "My name is liming'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你会看到下面的结果：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SyntaxError: EOL while scanning string literal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语法错误：扫读字符串文本时遇到了EOL行结尾。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4301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Python的字符串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要在字符串中使用多于一行的文字（简称多行字符串），得使用三个单引号，然后在行之间输入回车，像这样：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&gt;&gt;&gt;str = '''My name is liming, I come from China,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 love my country!'''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现在让我们把str的内容打印出来看看对不对：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&gt;&gt;&gt;print(str)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My name is liming, I come from China,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 love my country!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4301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Python的字符串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如果你想显示一条使用变量中内容的信息，你可以用%s来把值嵌入到字符串里面，它就像为你以后所要加入的值所做的一个标记(嵌入值用程序员的话说，就是把值插入到某位置)。例如，要想先让Python计算或者存储你在某游戏中的得分，然后把它加入到像“我得到了____分”这样的一句话中，可以在这句话中用%s来代替值，然后告诉Python这个值是什么。就像这样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&gt;&gt;&gt;my_score = 1000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&gt;&gt;&gt;message = 'I scored %s points'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&gt;&gt;&gt;print(message % my_score)</a:t>
            </a:r>
            <a:endParaRPr sz="2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 scored 1000 points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Python的列表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“蜘蛛腿、青蛙脚趾头、蝾螈眼、编蝠翅、鼻涕虫油和蛇蜕皮”</a:t>
            </a:r>
            <a:r>
              <a:rPr lang="zh-CN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我们可以把清单上的这一系列元素用字符串的形式放到变量wizard_list中：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&gt;&gt;&gt;wizard_list = 'spider legs, toe of frog, eye of newt, bat wing, slug butter, </a:t>
            </a: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snake dandruff'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&gt;&gt;&gt;print(wizard_list)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spider legs, toe of frog, eye of newt, bat wing, slug butter, snake dandruff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但我们也可以创建一个列表(list)，这是一种有点魔力的Python对象，我们可以操纵它。下面是这些元素写成列表的样子：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&gt;&gt;&gt;wizard_list = ['spider legs','toe of frog','eye of newt', 'bat wing','slug </a:t>
            </a: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	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butter','snake dandruff']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&gt;&gt;&gt;print(wizard_list)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['spider legs', 'toe of frog','eye of newt','bat wing','slug butter','snake dandruff']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1439" y="321726"/>
            <a:ext cx="10077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lang="en-US" altLang="zh-CN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600" y="1055370"/>
            <a:ext cx="8178800" cy="323151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ython是一款解释型、面向对象、动态数据类型的高级程序设计语言。Python语法简捷而清晰，具有丰富和强大的类库，因而在各种行业中得到广泛的应用。对千初学者来讲，Python是一款既容易学又相当有用的编程语言，国内外很多大学开设这款语言课程，将Python作为一门编程语言学习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这里涉及到安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装Python开发环境，基本的计算和变量，介绍一些基本的Python类型，如字符串、列表和元组等，还有Python函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数及模块的介绍。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Python的列表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创建一个列表比创建一个字符串要多敲几下键盘，但是列表比字符串更有用，因为我们可以对它进行操作。例如，在方括号（［］）中输入列表中的位置（这叫“索引位置”)，我们就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可以打印wizard_list中的第三个元素。就像这样：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&gt;&gt;&gt;print(wizard_list[2])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eye of newt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这不是列表中的第三个元素么？是的，但是列表是从位置0开始索引，所以列表中的第一个元素是0，第二个是1，然后第三个是2。改变列表中的一个元素比起在字符串中也容易多了。下面是如何让我们的列表</a:t>
            </a:r>
            <a:r>
              <a:rPr lang="zh-CN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改变第三个元素</a:t>
            </a: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 list[2] = 'snail tongue'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&gt;&gt;&gt;print(w1zard_list)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['spider legs','toe of frog','snail tongue','bat wing','slug butter','snake dandruff']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Python的列表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另一个操作是显示列表的一个子集。我们通过在方括号中使用冒号（：）来做到这一点。例如，输入下面的代码就能看到从第三个到第五个元素组成的一个列表（这些材料用来做一个可爱的三明治）：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	print(wizard_list[2:5])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['snail tongue','bat wing','slug butter']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写上[2:5]就如同在说：“显示从索引位置2直到（但不包含）索引位置5的元素”，换句话说，就是元素2、3和4。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Python的列表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列表可以用来存放各种元素，比如数字：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	some_numbers = [1, 2, 5, 10, 20]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它们也可以用来放字符串：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&gt;&gt;&gt;some_strings = ['Which','Witch','Is','Which']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他们还可以把数字和字符串混合在一起：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	numbers and strings= ['Why','was', 6, 7,'because', 7, 8, 9]	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	print(numbers_and_strings)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['Why','was', 6, 7,'because', 7, 8, 9]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列表中甚至可以保存其他列表：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&gt;&gt;&gt;numbers = [1, 2, 3, 4]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&gt;&gt;&gt;strings = ['I', 'kicked', 'my', 'toe', 'and', 'it', 'is', 'sore']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&gt;&gt;&gt;mylist = [numbers, strings]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&gt;&gt;&gt;print(mylist)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[[1, 2, 3, 4], ['I', 'kicked', 'my', 'toe', 'and', 'it', 'is', 'sore']]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Python的列表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要在列表中添加元素，我们要用到append函数。。在这个例子里，append把一个元素加到列表的最后。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例如，要在</a:t>
            </a:r>
            <a:r>
              <a:rPr lang="zh-CN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列表</a:t>
            </a: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上增加一项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bear burp</a:t>
            </a:r>
            <a:r>
              <a:rPr lang="zh-CN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可以这样做：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&gt;&gt;&gt;wizard_list.append('bear burp')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&gt;&gt;&gt;print(wizard_list)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['spider legs','toe of frog','snail tongue','bat wing','slug butter','snake dandruff','bear burp']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你可以一直这样向</a:t>
            </a:r>
            <a:r>
              <a:rPr lang="zh-CN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列表</a:t>
            </a: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上添加元素，像这样：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&gt;&gt;&gt;wizard_list.append('mandrake')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&gt;&gt;&gt;wizard_list.append('hemlock')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&gt;&gt;&gt;wizard_list.append('swamp gas')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Python的列表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除了向列表中添加元素，我们可以用del命令(delete，删除的缩写）从列表中删除元素。例如，要从巫师的列表中删除第六个元素，要这样做：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&gt;&gt;&gt;del wizard_list[5]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&gt;&gt;&gt;print(wizard_list)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['spider legs', 'toe of frog', 'snail tongue', 'bat wing', 'slug butter', 'bear burp', 'mandrake', 'hemlock','swamp gas']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Python的元组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元组就像是一个使用括号的列表。例如：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&gt;&gt;&gt;fibs = (0, 1, 1, 2, 3)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&gt;&gt;&gt;print(fibs[3])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这里，我们把变量fibs定义为数字0、1、1、2和3。然后，就像用列表一样，我们把元组中索引位置为3的元素打印出来：print(fibs[3])。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Python的元组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元组与列表的主要区别</a:t>
            </a:r>
            <a:r>
              <a:rPr lang="zh-CN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在于</a:t>
            </a: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元组一旦创建就不能再做改动了。例如，如果我们想要把元组fibs中的第一个值替换成4的话（就像我们替换wizard_list里的值一样），我们会得到一条错误信息：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&gt;&gt;&gt;fibs[0] = 4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Traceback (most recent call last):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File "&lt;stdin&gt;", line 1, in &lt;module&gt;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TypeError: 'tuple' object does not support item assignment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那为什么还要用元组而不用列表呢？主要是因为有时候对一些你知道永远不会改变的事情还是很有用的。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Python的字典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在Python里，像列表和元组一样，字典(dict，是dictionary的缩写。也叫map，映射）也是一堆东西的组合。字典与列表或元组不同的地方在千字典中的每个元素都有一个键(key)和一个对应的值(value)。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例如，假设我们有一个列表，上面是一些人和他们最喜爱的运动。我们可以把这个信息放到Python的列表中，名字在前，他们最喜爱的运动在后：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&gt;&gt;&gt;favorite_sports = ['Ralph Williams, Football',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'Michael Tippett, Basketball',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'Edward Elgar, Baseball',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'Rebecca Clarke, Netball',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'Ethel Smyth, Badminton',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'Frank Bridge, Rugby']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如果我问你Rebecca Clarke最喜爱的运动是什么，你可能要浏览这个列表才能找到答案：网球。但是如果列表中有100个（或者更多）人呢？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Python的字典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现在，如果我们把同样的信息放到字典中，把人名作为键，把他们喜爱的运动作为值，那么Python代码看起是这样的：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&gt;&gt;&gt;favorite_sports = {'Ralph Williams' : 'Football',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'Michael Tippett' : 'Basketball',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'Edward Elgar' : 'Baseball',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'Rebecca Clarke' : 'Netball',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'Ethel Smyth' : 'Badminton',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		             </a:t>
            </a: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'Frank Bridge' : 'Rugby'}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我们用冒号把每个键和它的值分开，每个键和值都分别用单引号括起来。还要注意字典中的所有元素都是用大括号“{ }”括起来的，而不是圆括号或者方括号。这样做的结果就得到了一个映射表（每个键对应一个特定的值）。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Python的字典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现在，如果要得到Rebecca Clarke最喜爱的运动，我们可以通过用她的名字作为键来访问我们的字典，就像这样：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&gt;&gt;&gt;print(favorite_sports['Rebecca Clarke'])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Netball	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结果是网球。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31413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Python开发环境安装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11860" y="1242695"/>
            <a:ext cx="766572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hlinkClick r:id="rId1"/>
              </a:rPr>
              <a:t>Anaconda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的一个开源发行版本，主要面向科学计算。内含有诸多机器学习算法框架、图像处理模块以及很多经典算法集成模块。其主要优点是预装了很多第三方库，而且增加了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conda install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命令。除了使得安装新的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package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非常方便，还自</a:t>
            </a:r>
            <a:r>
              <a:rPr lang="zh-CN" sz="20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带Spyder 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Jupyter Notebook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等编译环境。</a:t>
            </a:r>
            <a:endParaRPr lang="zh-CN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点击下载连接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hlinkClick r:id="rId2"/>
              </a:rPr>
              <a:t>https://www.anaconda.com/download/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，选择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windows Python3.6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版本进行下载并安装。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45" y="3685540"/>
            <a:ext cx="5553075" cy="2258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0745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Python的字典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922655"/>
            <a:ext cx="771398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想要删除字典中的值，就要用到它的键。下面是如何删除Ethel Smyth的例子：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&gt;&gt;&gt;del favorite_sports['Ethel Smyth']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&gt;&gt;&gt;print(favorite_sports)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{'Rebecca Clarke': 'Netball', 'Michael Tippett': 'Basketball', 'Ralph Williams': 'Football', 'Edward Elgar': 'Baseball', 'Frank Bridge':'Rugby'}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要替换字典中的值，也要用到它的键：</a:t>
            </a:r>
            <a:endParaRPr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&gt;&gt;&gt;favorite_sports['Ralph Williams'] = 'Ice Hockey'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&gt;&gt;&gt;print(favorite_sports)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{'Rebecca Clarke': 'Netball', 'Michael Tippett': 'Basketball', 'Ralph Williams': 'Ice Hockey', 'Edward Elgar': 'Baseball', 'Frank Bridge': 'Rugby'}</a:t>
            </a:r>
            <a:endParaRPr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31413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Python开发环境安装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660" y="1170940"/>
            <a:ext cx="7217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安装时，需要选择安装类型。这里选择管理员权限，并且将路径自动加入到环境变量中。</a:t>
            </a:r>
            <a:endParaRPr lang="zh-CN" altLang="en-US" sz="2000"/>
          </a:p>
        </p:txBody>
      </p:sp>
      <p:sp>
        <p:nvSpPr>
          <p:cNvPr id="109" name="文本框 108"/>
          <p:cNvSpPr txBox="1"/>
          <p:nvPr/>
        </p:nvSpPr>
        <p:spPr>
          <a:xfrm>
            <a:off x="1562735" y="325215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 </a:t>
            </a: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962660" y="4745355"/>
            <a:ext cx="71037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点击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install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即可安装。安装完成后，在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搜索栏中输入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cmd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进入命令行，输入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检验环境是否创建成功。</a:t>
            </a:r>
            <a:endParaRPr lang="zh-CN" altLang="en-US" sz="2000"/>
          </a:p>
        </p:txBody>
      </p:sp>
      <p:pic>
        <p:nvPicPr>
          <p:cNvPr id="14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295" y="5706110"/>
            <a:ext cx="7218045" cy="6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2070" y="2071053"/>
            <a:ext cx="3240024" cy="249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208" y="2071053"/>
            <a:ext cx="3240024" cy="250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165925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安装spyder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Spyder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是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的作者为它开发的一个简单的集成开发环境。和其他的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开发环境相比，它最大的优点就是模仿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MATLAB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的“工作空间”的功能，可以很方便地观察和修改数组的值。</a:t>
            </a:r>
            <a:endParaRPr lang="zh-CN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在开始菜单打开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Anaconda3(64-bit)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，点击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Anaconda Navigator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，进入集成环境。首先选择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Environment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，然后选择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All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，最后输入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spyder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，勾选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spyder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进行安装即可。</a:t>
            </a:r>
            <a:endParaRPr lang="zh-CN" altLang="en-US" sz="2000"/>
          </a:p>
        </p:txBody>
      </p:sp>
      <p:pic>
        <p:nvPicPr>
          <p:cNvPr id="5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4185285"/>
            <a:ext cx="7713980" cy="2102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165925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安装spyder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此时在开始菜单打开Anaconda3(64-bit)，点击spyder，即可进入编辑环境。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2167890"/>
            <a:ext cx="7074535" cy="4083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31413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执行保存Python程序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如果你每次想用Python程序时都需要重新输入的话那可太麻烦了，要把它打印出来参考也不是一个可行的办法。当然，重写小程序也没什么，但对于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应用</a:t>
            </a: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软件一样的大程序，其中可能包含有超过10万页的代码。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要保存一个新程序，选择“file→New file”；然后会出现一个空白窗口，在菜单条上有“Untitled0.py”字样。在新窗口中输入下面的代码：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print("Hello World")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然后，选择“file→save as”。当提示输入文件名，输入hello.py，并把文件保存到桌面，然后选择保存。不出问题的话，在键盘上按下F5，你保存的程序就可以运行了。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31413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执行保存Python程序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7" descr="QQ截图20180703163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969010"/>
            <a:ext cx="8523605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39" y="321726"/>
            <a:ext cx="2785745" cy="3441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R="0" indent="0" algn="l" defTabSz="914400" fontAlgn="auto">
              <a:lnSpc>
                <a:spcPts val="2685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Python计算与变量</a:t>
            </a:r>
            <a:endParaRPr lang="zh-CN" altLang="en-US" sz="2795" smtClean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5010" y="1153160"/>
            <a:ext cx="77139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好了，现在你的Python装好了，也知道如何运行和保存程序了，那么你就已经准备好用它来做点什么了。我们将从一些简单的计算开始，然后再使用变量。变量是计算机程序中用来保存东西的一种方式，它们能帮你写出有用的程序来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7342</Words>
  <Application>WPS 演示</Application>
  <PresentationFormat>自定义</PresentationFormat>
  <Paragraphs>260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不良少年</cp:lastModifiedBy>
  <cp:revision>8</cp:revision>
  <dcterms:created xsi:type="dcterms:W3CDTF">2017-09-13T08:30:00Z</dcterms:created>
  <dcterms:modified xsi:type="dcterms:W3CDTF">2019-01-23T08:18:44Z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