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61" r:id="rId6"/>
    <p:sldId id="262" r:id="rId7"/>
    <p:sldId id="265" r:id="rId8"/>
    <p:sldId id="259" r:id="rId9"/>
    <p:sldId id="266" r:id="rId10"/>
    <p:sldId id="271" r:id="rId11"/>
    <p:sldId id="270" r:id="rId12"/>
    <p:sldId id="272" r:id="rId13"/>
    <p:sldId id="273" r:id="rId14"/>
    <p:sldId id="274" r:id="rId15"/>
    <p:sldId id="263" r:id="rId16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>
          <p15:clr>
            <a:srgbClr val="A4A3A4"/>
          </p15:clr>
        </p15:guide>
        <p15:guide id="2" pos="379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25" y="58"/>
      </p:cViewPr>
      <p:guideLst>
        <p:guide orient="horz" pos="2136"/>
        <p:guide pos="37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1054-9389-46D6-A146-057A5D7ACD69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8B47-3402-4F0B-A2D7-5FE9306FA5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1054-9389-46D6-A146-057A5D7ACD69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8B47-3402-4F0B-A2D7-5FE9306FA5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1054-9389-46D6-A146-057A5D7ACD69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8B47-3402-4F0B-A2D7-5FE9306FA5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1054-9389-46D6-A146-057A5D7ACD69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8B47-3402-4F0B-A2D7-5FE9306FA5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1054-9389-46D6-A146-057A5D7ACD69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8B47-3402-4F0B-A2D7-5FE9306FA5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1054-9389-46D6-A146-057A5D7ACD69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8B47-3402-4F0B-A2D7-5FE9306FA5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1054-9389-46D6-A146-057A5D7ACD69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8B47-3402-4F0B-A2D7-5FE9306FA5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1054-9389-46D6-A146-057A5D7ACD69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8B47-3402-4F0B-A2D7-5FE9306FA5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1054-9389-46D6-A146-057A5D7ACD69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8B47-3402-4F0B-A2D7-5FE9306FA5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1054-9389-46D6-A146-057A5D7ACD69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8B47-3402-4F0B-A2D7-5FE9306FA5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1054-9389-46D6-A146-057A5D7ACD69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8B47-3402-4F0B-A2D7-5FE9306FA5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1054-9389-46D6-A146-057A5D7ACD69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8B47-3402-4F0B-A2D7-5FE9306FA5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1054-9389-46D6-A146-057A5D7ACD69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8B47-3402-4F0B-A2D7-5FE9306FA5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1054-9389-46D6-A146-057A5D7ACD69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8B47-3402-4F0B-A2D7-5FE9306FA5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1054-9389-46D6-A146-057A5D7ACD69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8B47-3402-4F0B-A2D7-5FE9306FA5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1054-9389-46D6-A146-057A5D7ACD69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8B47-3402-4F0B-A2D7-5FE9306FA5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1054-9389-46D6-A146-057A5D7ACD69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8B47-3402-4F0B-A2D7-5FE9306FA5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1054-9389-46D6-A146-057A5D7ACD69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8B47-3402-4F0B-A2D7-5FE9306FA5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1054-9389-46D6-A146-057A5D7ACD69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8B47-3402-4F0B-A2D7-5FE9306FA5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1054-9389-46D6-A146-057A5D7ACD69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8B47-3402-4F0B-A2D7-5FE9306FA5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1054-9389-46D6-A146-057A5D7ACD69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8B47-3402-4F0B-A2D7-5FE9306FA5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1054-9389-46D6-A146-057A5D7ACD69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8B47-3402-4F0B-A2D7-5FE9306FA5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01054-9389-46D6-A146-057A5D7ACD69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F8B47-3402-4F0B-A2D7-5FE9306FA5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01054-9389-46D6-A146-057A5D7ACD69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F8B47-3402-4F0B-A2D7-5FE9306FA5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MusicStudio</a:t>
            </a:r>
            <a:r>
              <a:rPr lang="zh-CN" altLang="en-US" dirty="0"/>
              <a:t>期末汇报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汇报人：应瑞琦、易靖凯、柯俊锐</a:t>
            </a:r>
            <a:endParaRPr lang="en-US" altLang="zh-CN" dirty="0"/>
          </a:p>
          <a:p>
            <a:r>
              <a:rPr lang="en-US" altLang="zh-CN" dirty="0"/>
              <a:t>2022.06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2915" y="121285"/>
            <a:ext cx="10515600" cy="1325563"/>
          </a:xfrm>
        </p:spPr>
        <p:txBody>
          <a:bodyPr/>
          <a:lstStyle/>
          <a:p>
            <a:r>
              <a:rPr lang="zh-CN" altLang="en-US" b="1" dirty="0"/>
              <a:t>搜索模块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045" y="1201420"/>
            <a:ext cx="6949440" cy="48590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2915" y="121285"/>
            <a:ext cx="10515600" cy="1325563"/>
          </a:xfrm>
        </p:spPr>
        <p:txBody>
          <a:bodyPr/>
          <a:lstStyle/>
          <a:p>
            <a:r>
              <a:rPr lang="zh-CN" altLang="en-US" b="1" dirty="0"/>
              <a:t>社区模块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7380" y="131445"/>
            <a:ext cx="3042920" cy="65951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2915" y="121285"/>
            <a:ext cx="10515600" cy="1325563"/>
          </a:xfrm>
        </p:spPr>
        <p:txBody>
          <a:bodyPr/>
          <a:lstStyle/>
          <a:p>
            <a:r>
              <a:rPr lang="zh-CN" altLang="en-US" b="1" dirty="0"/>
              <a:t>个人模块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060" y="970280"/>
            <a:ext cx="2214880" cy="47929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175" y="970280"/>
            <a:ext cx="2216150" cy="47904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2800" y="972820"/>
            <a:ext cx="2209165" cy="47904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2915" y="121285"/>
            <a:ext cx="10515600" cy="1325563"/>
          </a:xfrm>
        </p:spPr>
        <p:txBody>
          <a:bodyPr/>
          <a:lstStyle/>
          <a:p>
            <a:r>
              <a:rPr lang="zh-CN" altLang="en-US" b="1" dirty="0"/>
              <a:t>个人模块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6730" y="1202690"/>
            <a:ext cx="2223135" cy="480631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6320" y="1202690"/>
            <a:ext cx="2216150" cy="48056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1910" y="1202690"/>
            <a:ext cx="2219325" cy="48056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完成度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前后端功能全部完成，达到预期。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33</a:t>
            </a:r>
            <a:r>
              <a:rPr lang="zh-CN" altLang="en-US" dirty="0"/>
              <a:t>个接口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27</a:t>
            </a:r>
            <a:r>
              <a:rPr lang="zh-CN" altLang="en-US" dirty="0"/>
              <a:t>个前端界面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/>
              <a:t>130</a:t>
            </a:r>
            <a:r>
              <a:rPr lang="zh-CN" altLang="en-US"/>
              <a:t>次</a:t>
            </a:r>
            <a:r>
              <a:rPr lang="zh-CN" altLang="en-US" dirty="0"/>
              <a:t>提交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项目背景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457200">
              <a:spcBef>
                <a:spcPts val="25"/>
              </a:spcBef>
            </a:pPr>
            <a:r>
              <a:rPr lang="zh-CN" altLang="zh-CN" sz="2400" dirty="0">
                <a:effectLst/>
                <a:latin typeface="楷体" panose="02010609060101010101" pitchFamily="49" charset="-122"/>
                <a:ea typeface="宋体" panose="02010600030101010101" pitchFamily="2" charset="-122"/>
                <a:cs typeface="楷体" panose="02010609060101010101" pitchFamily="49" charset="-122"/>
              </a:rPr>
              <a:t>市面上音乐</a:t>
            </a:r>
            <a:r>
              <a:rPr lang="en-US" altLang="zh-CN" sz="2400" dirty="0">
                <a:effectLst/>
                <a:latin typeface="楷体" panose="02010609060101010101" pitchFamily="49" charset="-122"/>
                <a:ea typeface="宋体" panose="02010600030101010101" pitchFamily="2" charset="-122"/>
                <a:cs typeface="楷体" panose="02010609060101010101" pitchFamily="49" charset="-122"/>
              </a:rPr>
              <a:t>APP</a:t>
            </a:r>
            <a:r>
              <a:rPr lang="zh-CN" altLang="zh-CN" sz="2400" dirty="0">
                <a:effectLst/>
                <a:latin typeface="楷体" panose="02010609060101010101" pitchFamily="49" charset="-122"/>
                <a:ea typeface="宋体" panose="02010600030101010101" pitchFamily="2" charset="-122"/>
                <a:cs typeface="楷体" panose="02010609060101010101" pitchFamily="49" charset="-122"/>
              </a:rPr>
              <a:t>很多，但功能上过于繁杂，许多页面对大部分用户来说，即使天天使用</a:t>
            </a:r>
            <a:r>
              <a:rPr lang="en-US" altLang="zh-CN" sz="2400" dirty="0">
                <a:effectLst/>
                <a:latin typeface="楷体" panose="02010609060101010101" pitchFamily="49" charset="-122"/>
                <a:ea typeface="宋体" panose="02010600030101010101" pitchFamily="2" charset="-122"/>
                <a:cs typeface="楷体" panose="02010609060101010101" pitchFamily="49" charset="-122"/>
              </a:rPr>
              <a:t>APP</a:t>
            </a:r>
            <a:r>
              <a:rPr lang="zh-CN" altLang="zh-CN" sz="2400" dirty="0">
                <a:effectLst/>
                <a:latin typeface="楷体" panose="02010609060101010101" pitchFamily="49" charset="-122"/>
                <a:ea typeface="宋体" panose="02010600030101010101" pitchFamily="2" charset="-122"/>
                <a:cs typeface="楷体" panose="02010609060101010101" pitchFamily="49" charset="-122"/>
              </a:rPr>
              <a:t>，也不会点击。对于过多、过于凌乱的页面，用户只能视而不见，只关注自己喜欢以及最常使用的页面。所以我们的</a:t>
            </a:r>
            <a:r>
              <a:rPr lang="en-US" altLang="zh-CN" sz="2400" dirty="0">
                <a:effectLst/>
                <a:latin typeface="楷体" panose="02010609060101010101" pitchFamily="49" charset="-122"/>
                <a:ea typeface="宋体" panose="02010600030101010101" pitchFamily="2" charset="-122"/>
                <a:cs typeface="楷体" panose="02010609060101010101" pitchFamily="49" charset="-122"/>
              </a:rPr>
              <a:t>APP</a:t>
            </a:r>
            <a:r>
              <a:rPr lang="zh-CN" altLang="zh-CN" sz="2400" dirty="0">
                <a:effectLst/>
                <a:latin typeface="楷体" panose="02010609060101010101" pitchFamily="49" charset="-122"/>
                <a:ea typeface="宋体" panose="02010600030101010101" pitchFamily="2" charset="-122"/>
                <a:cs typeface="楷体" panose="02010609060101010101" pitchFamily="49" charset="-122"/>
              </a:rPr>
              <a:t>致力于一个没有杂乱而体验差的</a:t>
            </a:r>
            <a:r>
              <a:rPr lang="en-US" altLang="zh-CN" sz="2400" dirty="0">
                <a:effectLst/>
                <a:latin typeface="楷体" panose="02010609060101010101" pitchFamily="49" charset="-122"/>
                <a:ea typeface="宋体" panose="02010600030101010101" pitchFamily="2" charset="-122"/>
                <a:cs typeface="楷体" panose="02010609060101010101" pitchFamily="49" charset="-122"/>
              </a:rPr>
              <a:t>UI</a:t>
            </a:r>
            <a:r>
              <a:rPr lang="zh-CN" altLang="zh-CN" sz="2400" dirty="0">
                <a:effectLst/>
                <a:latin typeface="楷体" panose="02010609060101010101" pitchFamily="49" charset="-122"/>
                <a:ea typeface="宋体" panose="02010600030101010101" pitchFamily="2" charset="-122"/>
                <a:cs typeface="楷体" panose="02010609060101010101" pitchFamily="49" charset="-122"/>
              </a:rPr>
              <a:t>页面的</a:t>
            </a:r>
            <a:r>
              <a:rPr lang="en-US" altLang="zh-CN" sz="2400" dirty="0">
                <a:effectLst/>
                <a:latin typeface="楷体" panose="02010609060101010101" pitchFamily="49" charset="-122"/>
                <a:ea typeface="宋体" panose="02010600030101010101" pitchFamily="2" charset="-122"/>
                <a:cs typeface="楷体" panose="02010609060101010101" pitchFamily="49" charset="-122"/>
              </a:rPr>
              <a:t>APP</a:t>
            </a:r>
            <a:r>
              <a:rPr lang="zh-CN" altLang="zh-CN" sz="2400" dirty="0">
                <a:effectLst/>
                <a:latin typeface="楷体" panose="02010609060101010101" pitchFamily="49" charset="-122"/>
                <a:ea typeface="宋体" panose="02010600030101010101" pitchFamily="2" charset="-122"/>
                <a:cs typeface="楷体" panose="02010609060101010101" pitchFamily="49" charset="-122"/>
              </a:rPr>
              <a:t>，提取出用户想要的，保留用户最关心的部分，简洁的页面给人舒畅的体验。与此同时，几乎所有音乐</a:t>
            </a:r>
            <a:r>
              <a:rPr lang="en-US" altLang="zh-CN" sz="2400" dirty="0">
                <a:effectLst/>
                <a:latin typeface="楷体" panose="02010609060101010101" pitchFamily="49" charset="-122"/>
                <a:ea typeface="宋体" panose="02010600030101010101" pitchFamily="2" charset="-122"/>
                <a:cs typeface="楷体" panose="02010609060101010101" pitchFamily="49" charset="-122"/>
              </a:rPr>
              <a:t>APP</a:t>
            </a:r>
            <a:r>
              <a:rPr lang="zh-CN" altLang="zh-CN" sz="2400" dirty="0">
                <a:effectLst/>
                <a:latin typeface="楷体" panose="02010609060101010101" pitchFamily="49" charset="-122"/>
                <a:ea typeface="宋体" panose="02010600030101010101" pitchFamily="2" charset="-122"/>
                <a:cs typeface="楷体" panose="02010609060101010101" pitchFamily="49" charset="-122"/>
              </a:rPr>
              <a:t>都需要会员，很多歌曲甚至有了会员还需要充值，吃相难看，音乐与金钱挂钩后似乎也失去了原本的意义。所以我们考虑是否可以做一个没有会员即可畅享的</a:t>
            </a:r>
            <a:r>
              <a:rPr lang="en-US" altLang="zh-CN" sz="2400" dirty="0">
                <a:effectLst/>
                <a:latin typeface="楷体" panose="02010609060101010101" pitchFamily="49" charset="-122"/>
                <a:ea typeface="宋体" panose="02010600030101010101" pitchFamily="2" charset="-122"/>
                <a:cs typeface="楷体" panose="02010609060101010101" pitchFamily="49" charset="-122"/>
              </a:rPr>
              <a:t>APP</a:t>
            </a:r>
            <a:r>
              <a:rPr lang="zh-CN" altLang="zh-CN" sz="2400" dirty="0">
                <a:effectLst/>
                <a:latin typeface="楷体" panose="02010609060101010101" pitchFamily="49" charset="-122"/>
                <a:ea typeface="宋体" panose="02010600030101010101" pitchFamily="2" charset="-122"/>
                <a:cs typeface="楷体" panose="02010609060101010101" pitchFamily="49" charset="-122"/>
              </a:rPr>
              <a:t>来满足只想安安静静听音乐的用户。</a:t>
            </a:r>
            <a:endParaRPr lang="zh-CN" altLang="zh-CN" sz="2400" dirty="0">
              <a:effectLst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>
              <a:spcBef>
                <a:spcPts val="25"/>
              </a:spcBef>
            </a:pPr>
            <a:r>
              <a:rPr lang="zh-CN" altLang="zh-CN" dirty="0">
                <a:effectLst/>
                <a:latin typeface="楷体" panose="02010609060101010101" pitchFamily="49" charset="-122"/>
                <a:ea typeface="宋体" panose="02010600030101010101" pitchFamily="2" charset="-122"/>
                <a:cs typeface="楷体" panose="02010609060101010101" pitchFamily="49" charset="-122"/>
              </a:rPr>
              <a:t>所以总体上的想法是摒弃过于繁杂的功能，只追求最简单，最纯粹的使用。</a:t>
            </a:r>
            <a:endParaRPr lang="zh-CN" altLang="zh-CN" dirty="0">
              <a:effectLst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项目背景</a:t>
            </a:r>
            <a:endParaRPr lang="zh-CN" altLang="en-US" dirty="0"/>
          </a:p>
        </p:txBody>
      </p:sp>
      <p:sp>
        <p:nvSpPr>
          <p:cNvPr id="5" name="文本框 7"/>
          <p:cNvSpPr txBox="1">
            <a:spLocks noChangeArrowheads="1"/>
          </p:cNvSpPr>
          <p:nvPr/>
        </p:nvSpPr>
        <p:spPr bwMode="auto">
          <a:xfrm>
            <a:off x="6765176" y="1371369"/>
            <a:ext cx="3510936" cy="1453819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  几乎所有音乐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APP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都需要会员，很多歌曲甚至有了会员还需要充值，吃相难看，音乐与金钱挂钩后似乎也失去了原本的意义。所以我们考虑是否可以做一个没有会员即可畅享的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APP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来满足只想安安静静听音乐的用户</a:t>
            </a:r>
          </a:p>
        </p:txBody>
      </p:sp>
      <p:pic>
        <p:nvPicPr>
          <p:cNvPr id="6" name="图片 2"/>
          <p:cNvPicPr>
            <a:picLocks noChangeAspect="1"/>
          </p:cNvPicPr>
          <p:nvPr/>
        </p:nvPicPr>
        <p:blipFill rotWithShape="1">
          <a:blip r:embed="rId2"/>
          <a:srcRect b="30353"/>
          <a:stretch>
            <a:fillRect/>
          </a:stretch>
        </p:blipFill>
        <p:spPr>
          <a:xfrm>
            <a:off x="1974980" y="1465272"/>
            <a:ext cx="2796320" cy="2398996"/>
          </a:xfrm>
          <a:prstGeom prst="rect">
            <a:avLst/>
          </a:prstGeom>
        </p:spPr>
      </p:pic>
      <p:pic>
        <p:nvPicPr>
          <p:cNvPr id="7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9502" y="4087795"/>
            <a:ext cx="2862283" cy="2405080"/>
          </a:xfrm>
          <a:prstGeom prst="rect">
            <a:avLst/>
          </a:prstGeom>
        </p:spPr>
      </p:pic>
      <p:sp>
        <p:nvSpPr>
          <p:cNvPr id="8" name="文本框 5"/>
          <p:cNvSpPr txBox="1"/>
          <p:nvPr/>
        </p:nvSpPr>
        <p:spPr>
          <a:xfrm>
            <a:off x="1886635" y="5092214"/>
            <a:ext cx="3116580" cy="396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应用商店下载量</a:t>
            </a:r>
            <a:r>
              <a:rPr lang="zh-CN" altLang="en-US" sz="2000" dirty="0">
                <a:solidFill>
                  <a:srgbClr val="FF0000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最高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的两个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APP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前端技术</a:t>
            </a:r>
          </a:p>
        </p:txBody>
      </p:sp>
      <p:sp>
        <p:nvSpPr>
          <p:cNvPr id="11" name="矩形 7"/>
          <p:cNvSpPr/>
          <p:nvPr/>
        </p:nvSpPr>
        <p:spPr>
          <a:xfrm>
            <a:off x="5163149" y="1969369"/>
            <a:ext cx="3839427" cy="115182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3200" dirty="0"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功能强大</a:t>
            </a:r>
            <a:endParaRPr lang="zh-CN" altLang="en-US" dirty="0"/>
          </a:p>
        </p:txBody>
      </p:sp>
      <p:sp>
        <p:nvSpPr>
          <p:cNvPr id="12" name="等腰三角形 11"/>
          <p:cNvSpPr/>
          <p:nvPr/>
        </p:nvSpPr>
        <p:spPr>
          <a:xfrm rot="1800000">
            <a:off x="4520588" y="2237810"/>
            <a:ext cx="445373" cy="383943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文本框 7"/>
          <p:cNvSpPr txBox="1">
            <a:spLocks noChangeArrowheads="1"/>
          </p:cNvSpPr>
          <p:nvPr/>
        </p:nvSpPr>
        <p:spPr bwMode="auto">
          <a:xfrm>
            <a:off x="960090" y="1818373"/>
            <a:ext cx="3203665" cy="1453819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A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、混合开发中，最接近原生开发的框架；</a:t>
            </a:r>
          </a:p>
          <a:p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B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、性能强大，流畅；</a:t>
            </a:r>
          </a:p>
          <a:p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C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、优秀的路由设计；</a:t>
            </a:r>
          </a:p>
          <a:p>
            <a:endParaRPr sz="2000" b="1" dirty="0">
              <a:solidFill>
                <a:schemeClr val="tx1">
                  <a:lumMod val="65000"/>
                  <a:lumOff val="35000"/>
                </a:schemeClr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15" name="矩形 8"/>
          <p:cNvSpPr/>
          <p:nvPr/>
        </p:nvSpPr>
        <p:spPr>
          <a:xfrm>
            <a:off x="3358964" y="3794547"/>
            <a:ext cx="3839427" cy="115182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3200" dirty="0"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跨平台</a:t>
            </a:r>
            <a:r>
              <a:rPr sz="3200"/>
              <a:t>、</a:t>
            </a:r>
            <a:r>
              <a:rPr lang="zh-CN" altLang="zh-CN" sz="3200" dirty="0"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易上手</a:t>
            </a:r>
            <a:endParaRPr lang="zh-CN" altLang="en-US" sz="3200"/>
          </a:p>
        </p:txBody>
      </p:sp>
      <p:sp>
        <p:nvSpPr>
          <p:cNvPr id="16" name="等腰三角形 9"/>
          <p:cNvSpPr/>
          <p:nvPr/>
        </p:nvSpPr>
        <p:spPr>
          <a:xfrm rot="19800000" flipH="1">
            <a:off x="7269451" y="4178492"/>
            <a:ext cx="445373" cy="383943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文本框 7"/>
          <p:cNvSpPr txBox="1">
            <a:spLocks noChangeArrowheads="1"/>
          </p:cNvSpPr>
          <p:nvPr/>
        </p:nvSpPr>
        <p:spPr bwMode="auto">
          <a:xfrm>
            <a:off x="7958630" y="3429000"/>
            <a:ext cx="3592228" cy="1453819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D、优秀的动画设计；</a:t>
            </a:r>
          </a:p>
          <a:p>
            <a:pPr eaLnBrk="1" hangingPunct="1"/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E、简单易学，Dart语言更具优势；</a:t>
            </a:r>
          </a:p>
          <a:p>
            <a:pPr eaLnBrk="1" hangingPunct="1"/>
            <a:r>
              <a:rPr lang="en-US" altLang="zh-CN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F、跨多种平台，减少开发成本；支持插件，可以访问原生系统的调用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后端技术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①自带大量常用工具和框架，完善的文档，丰富的模板语言。</a:t>
            </a:r>
          </a:p>
          <a:p>
            <a:pPr marL="0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②强大的数据库访问组件。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Django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自带一个面向对象的、反映数据模型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(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以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Python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类的形式定义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)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与关系型数据库间的映射关系的映射器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(ORM)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，开发者无须学习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SQL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语言即可操作数据库。</a:t>
            </a:r>
          </a:p>
          <a:p>
            <a:pPr marL="0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③灵活的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URL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映射。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Django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提供一个基于正则表达式的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URL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分发器，开发者可灵活地编写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URL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。</a:t>
            </a:r>
          </a:p>
          <a:p>
            <a:pPr marL="0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④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Django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内置了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-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一个后台数据管理系统，经简单配置后，再编写少量代码即可使用完整的后台管理功能。</a:t>
            </a:r>
          </a:p>
          <a:p>
            <a:pPr marL="0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⑤强大的缓存支持和国际化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后端框架</a:t>
            </a:r>
          </a:p>
        </p:txBody>
      </p:sp>
      <p:pic>
        <p:nvPicPr>
          <p:cNvPr id="5" name="内容占位符 4" descr="日程表&#10;&#10;描述已自动生成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410" y="1282905"/>
            <a:ext cx="7220930" cy="542802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流程设计</a:t>
            </a:r>
          </a:p>
        </p:txBody>
      </p:sp>
      <p:pic>
        <p:nvPicPr>
          <p:cNvPr id="1026" name="图片 11" descr="图示&#10;&#10;描述已自动生成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45" y="1742202"/>
            <a:ext cx="10213036" cy="4309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登录模块</a:t>
            </a: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793365" y="1617345"/>
            <a:ext cx="6181725" cy="43376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2915" y="121285"/>
            <a:ext cx="10515600" cy="1325563"/>
          </a:xfrm>
        </p:spPr>
        <p:txBody>
          <a:bodyPr/>
          <a:lstStyle/>
          <a:p>
            <a:r>
              <a:rPr lang="zh-CN" altLang="en-US" b="1" dirty="0"/>
              <a:t>主页模块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710" y="1024890"/>
            <a:ext cx="2312670" cy="50126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050" y="1024890"/>
            <a:ext cx="2312035" cy="50120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2755" y="1024890"/>
            <a:ext cx="2319020" cy="501269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TVlZGNmYjdlZGIyY2NjZDk1NWU5NGQxMGNlNjFlM2U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532,&quot;width&quot;:7884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485</Words>
  <Application>Microsoft Office PowerPoint</Application>
  <PresentationFormat>宽屏</PresentationFormat>
  <Paragraphs>38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等线</vt:lpstr>
      <vt:lpstr>等线 Light</vt:lpstr>
      <vt:lpstr>楷体</vt:lpstr>
      <vt:lpstr>思源宋体 CN Heavy</vt:lpstr>
      <vt:lpstr>Arial</vt:lpstr>
      <vt:lpstr>Office 主题​​</vt:lpstr>
      <vt:lpstr>1_Office 主题​​</vt:lpstr>
      <vt:lpstr>MusicStudio期末汇报</vt:lpstr>
      <vt:lpstr>项目背景</vt:lpstr>
      <vt:lpstr>项目背景</vt:lpstr>
      <vt:lpstr>前端技术</vt:lpstr>
      <vt:lpstr>后端技术</vt:lpstr>
      <vt:lpstr>后端框架</vt:lpstr>
      <vt:lpstr>流程设计</vt:lpstr>
      <vt:lpstr>登录模块</vt:lpstr>
      <vt:lpstr>主页模块</vt:lpstr>
      <vt:lpstr>搜索模块</vt:lpstr>
      <vt:lpstr>社区模块</vt:lpstr>
      <vt:lpstr>个人模块</vt:lpstr>
      <vt:lpstr>个人模块</vt:lpstr>
      <vt:lpstr>完成度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MusicStudio期末汇报</dc:title>
  <dc:creator>应 瑞琦</dc:creator>
  <cp:lastModifiedBy>KJR</cp:lastModifiedBy>
  <cp:revision>13</cp:revision>
  <dcterms:created xsi:type="dcterms:W3CDTF">2022-06-10T00:49:00Z</dcterms:created>
  <dcterms:modified xsi:type="dcterms:W3CDTF">2022-06-10T02:47:08Z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C760BA67725C44C48F6D3ACCB12A4616</vt:lpwstr>
  </property>
  <property fmtid="{D5CDD505-2E9C-101B-9397-08002B2CF9AE}" pid="3" name="KSOProductBuildVer">
    <vt:lpwstr>2052-11.1.0.11744</vt:lpwstr>
  </property>
</Properties>
</file>