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2" r:id="rId7"/>
    <p:sldId id="265" r:id="rId8"/>
    <p:sldId id="259" r:id="rId9"/>
    <p:sldId id="266" r:id="rId10"/>
    <p:sldId id="271" r:id="rId11"/>
    <p:sldId id="275" r:id="rId12"/>
    <p:sldId id="270" r:id="rId13"/>
    <p:sldId id="272" r:id="rId14"/>
    <p:sldId id="273" r:id="rId15"/>
    <p:sldId id="274" r:id="rId16"/>
    <p:sldId id="263" r:id="rId17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15"/>
      </p:cViewPr>
      <p:guideLst>
        <p:guide orient="horz" pos="213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1054-9389-46D6-A146-057A5D7ACD6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8B47-3402-4F0B-A2D7-5FE9306FA5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MusicStudio</a:t>
            </a:r>
            <a:r>
              <a:rPr lang="zh-CN" altLang="en-US" dirty="0"/>
              <a:t>期末汇报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汇报人：应瑞琦、易靖凯、柯俊锐</a:t>
            </a:r>
            <a:endParaRPr lang="en-US" altLang="zh-CN" dirty="0"/>
          </a:p>
          <a:p>
            <a:r>
              <a:rPr lang="en-US" altLang="zh-CN" dirty="0"/>
              <a:t>2022.06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音乐播放模块</a:t>
            </a:r>
          </a:p>
        </p:txBody>
      </p:sp>
      <p:pic>
        <p:nvPicPr>
          <p:cNvPr id="1026" name="图片 12" descr="图片包含 文本&#10;&#10;描述已自动生成">
            <a:extLst>
              <a:ext uri="{FF2B5EF4-FFF2-40B4-BE49-F238E27FC236}">
                <a16:creationId xmlns:a16="http://schemas.microsoft.com/office/drawing/2014/main" id="{A439389C-9EA2-2D2D-8141-E95FEA82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29" y="1226759"/>
            <a:ext cx="2288684" cy="49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3" descr="图形用户界面, 应用程序&#10;&#10;描述已自动生成">
            <a:extLst>
              <a:ext uri="{FF2B5EF4-FFF2-40B4-BE49-F238E27FC236}">
                <a16:creationId xmlns:a16="http://schemas.microsoft.com/office/drawing/2014/main" id="{C3F2355E-38BF-B591-40CC-FC9969B20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71" y="1226760"/>
            <a:ext cx="2289899" cy="49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4" descr="文本&#10;&#10;描述已自动生成">
            <a:extLst>
              <a:ext uri="{FF2B5EF4-FFF2-40B4-BE49-F238E27FC236}">
                <a16:creationId xmlns:a16="http://schemas.microsoft.com/office/drawing/2014/main" id="{61B5E21E-C6A2-FB20-ABB4-B1330940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197" y="1226760"/>
            <a:ext cx="2286376" cy="49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65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搜索模块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5" y="1201420"/>
            <a:ext cx="6949440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社区模块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380" y="131445"/>
            <a:ext cx="3042920" cy="6595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个人模块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60" y="970280"/>
            <a:ext cx="2214880" cy="4792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970280"/>
            <a:ext cx="2216150" cy="4790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972820"/>
            <a:ext cx="2209165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个人模块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30" y="1202690"/>
            <a:ext cx="2223135" cy="4806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20" y="1202690"/>
            <a:ext cx="2216150" cy="4805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910" y="1202690"/>
            <a:ext cx="2219325" cy="48056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完成度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前后端功能全部完成，达到预期。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33</a:t>
            </a:r>
            <a:r>
              <a:rPr lang="zh-CN" altLang="en-US" dirty="0"/>
              <a:t>个接口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27</a:t>
            </a:r>
            <a:r>
              <a:rPr lang="zh-CN" altLang="en-US" dirty="0"/>
              <a:t>个前端界面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130</a:t>
            </a:r>
            <a:r>
              <a:rPr lang="zh-CN" altLang="en-US"/>
              <a:t>次</a:t>
            </a:r>
            <a:r>
              <a:rPr lang="zh-CN" altLang="en-US" dirty="0"/>
              <a:t>提交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>
              <a:spcBef>
                <a:spcPts val="25"/>
              </a:spcBef>
            </a:pP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市面上音乐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很多，但功能上过于繁杂，许多页面对大部分用户来说，即使天天使用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，也不会点击。对于过多、过于凌乱的页面，用户只能视而不见，只关注自己喜欢以及最常使用的页面。所以我们的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致力于一个没有杂乱而体验差的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UI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页面的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，提取出用户想要的，保留用户最关心的部分，简洁的页面给人舒畅的体验。与此同时，几乎所有音乐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都需要会员，很多歌曲甚至有了会员还需要充值，吃相难看，音乐与金钱挂钩后似乎也失去了原本的意义。所以我们考虑是否可以做一个没有会员即可畅享的</a:t>
            </a:r>
            <a:r>
              <a:rPr lang="en-US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APP</a:t>
            </a:r>
            <a:r>
              <a:rPr lang="zh-CN" altLang="zh-CN" sz="2400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来满足只想安安静静听音乐的用户。</a:t>
            </a:r>
            <a:endParaRPr lang="zh-CN" altLang="zh-CN" sz="24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spcBef>
                <a:spcPts val="25"/>
              </a:spcBef>
            </a:pPr>
            <a:r>
              <a:rPr lang="zh-CN" altLang="zh-CN" dirty="0">
                <a:effectLst/>
                <a:latin typeface="楷体" panose="02010609060101010101" pitchFamily="49" charset="-122"/>
                <a:ea typeface="宋体" panose="02010600030101010101" pitchFamily="2" charset="-122"/>
                <a:cs typeface="楷体" panose="02010609060101010101" pitchFamily="49" charset="-122"/>
              </a:rPr>
              <a:t>所以总体上的想法是摒弃过于繁杂的功能，只追求最简单，最纯粹的使用。</a:t>
            </a:r>
            <a:endParaRPr lang="zh-CN" altLang="zh-CN" dirty="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项目背景</a:t>
            </a:r>
            <a:endParaRPr lang="zh-CN" altLang="en-US" dirty="0"/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6765176" y="1371369"/>
            <a:ext cx="3510936" cy="14538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 几乎所有音乐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都需要会员，很多歌曲甚至有了会员还需要充值，吃相难看，音乐与金钱挂钩后似乎也失去了原本的意义。所以我们考虑是否可以做一个没有会员即可畅享的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来满足只想安安静静听音乐的用户</a:t>
            </a: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 rotWithShape="1">
          <a:blip r:embed="rId2"/>
          <a:srcRect b="30353"/>
          <a:stretch>
            <a:fillRect/>
          </a:stretch>
        </p:blipFill>
        <p:spPr>
          <a:xfrm>
            <a:off x="1974980" y="1465272"/>
            <a:ext cx="2796320" cy="2398996"/>
          </a:xfrm>
          <a:prstGeom prst="rect">
            <a:avLst/>
          </a:prstGeom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502" y="4087795"/>
            <a:ext cx="2862283" cy="2405080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1886635" y="5092214"/>
            <a:ext cx="3116580" cy="396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应用商店下载量</a:t>
            </a:r>
            <a:r>
              <a:rPr lang="zh-CN" altLang="en-US" sz="2000" dirty="0">
                <a:solidFill>
                  <a:srgbClr val="FF000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最高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的两个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APP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前端技术</a:t>
            </a:r>
          </a:p>
        </p:txBody>
      </p:sp>
      <p:sp>
        <p:nvSpPr>
          <p:cNvPr id="11" name="矩形 7"/>
          <p:cNvSpPr/>
          <p:nvPr/>
        </p:nvSpPr>
        <p:spPr>
          <a:xfrm>
            <a:off x="5163149" y="1969369"/>
            <a:ext cx="3839427" cy="1151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功能强大</a:t>
            </a:r>
            <a:endParaRPr lang="zh-CN" altLang="en-US" dirty="0"/>
          </a:p>
        </p:txBody>
      </p:sp>
      <p:sp>
        <p:nvSpPr>
          <p:cNvPr id="12" name="等腰三角形 11"/>
          <p:cNvSpPr/>
          <p:nvPr/>
        </p:nvSpPr>
        <p:spPr>
          <a:xfrm rot="1800000">
            <a:off x="4520588" y="2237810"/>
            <a:ext cx="445373" cy="38394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960090" y="1818373"/>
            <a:ext cx="3203665" cy="14538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、混合开发中，最接近原生开发的框架；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、性能强大，流畅；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、优秀的路由设计；</a:t>
            </a:r>
          </a:p>
          <a:p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5" name="矩形 8"/>
          <p:cNvSpPr/>
          <p:nvPr/>
        </p:nvSpPr>
        <p:spPr>
          <a:xfrm>
            <a:off x="3358964" y="3794547"/>
            <a:ext cx="3839427" cy="1151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跨平台</a:t>
            </a:r>
            <a:r>
              <a:rPr sz="3200"/>
              <a:t>、</a:t>
            </a:r>
            <a:r>
              <a:rPr lang="zh-CN" altLang="zh-CN" sz="32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易上手</a:t>
            </a:r>
            <a:endParaRPr lang="zh-CN" altLang="en-US" sz="3200"/>
          </a:p>
        </p:txBody>
      </p:sp>
      <p:sp>
        <p:nvSpPr>
          <p:cNvPr id="16" name="等腰三角形 9"/>
          <p:cNvSpPr/>
          <p:nvPr/>
        </p:nvSpPr>
        <p:spPr>
          <a:xfrm rot="19800000" flipH="1">
            <a:off x="7269451" y="4178492"/>
            <a:ext cx="445373" cy="38394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7958630" y="3429000"/>
            <a:ext cx="3592228" cy="14538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D、优秀的动画设计；</a:t>
            </a:r>
          </a:p>
          <a:p>
            <a:pPr eaLnBrk="1" hangingPunct="1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E、简单易学，Dart语言更具优势；</a:t>
            </a:r>
          </a:p>
          <a:p>
            <a:pPr eaLnBrk="1" hangingPunct="1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F、跨多种平台，减少开发成本；支持插件，可以访问原生系统的调用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后端技术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①自带大量常用工具和框架，完善的文档，丰富的模板语言。</a:t>
            </a:r>
          </a:p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②强大的数据库访问组件。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Django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自带一个面向对象的、反映数据模型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以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Python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类的形式定义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与关系型数据库间的映射关系的映射器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(ORM)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，开发者无须学习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SQL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语言即可操作数据库。</a:t>
            </a:r>
          </a:p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③灵活的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映射。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Django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提供一个基于正则表达式的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分发器，开发者可灵活地编写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URL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。</a:t>
            </a:r>
          </a:p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④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Django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内置了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一个后台数据管理系统，经简单配置后，再编写少量代码即可使用完整的后台管理功能。</a:t>
            </a:r>
          </a:p>
          <a:p>
            <a:pPr marL="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⑤强大的缓存支持和国际化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后端框架</a:t>
            </a:r>
          </a:p>
        </p:txBody>
      </p:sp>
      <p:pic>
        <p:nvPicPr>
          <p:cNvPr id="5" name="内容占位符 4" descr="日程表&#10;&#10;描述已自动生成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10" y="1282905"/>
            <a:ext cx="7220930" cy="542802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流程设计</a:t>
            </a:r>
          </a:p>
        </p:txBody>
      </p:sp>
      <p:pic>
        <p:nvPicPr>
          <p:cNvPr id="1026" name="图片 11" descr="图示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45" y="1742202"/>
            <a:ext cx="10213036" cy="430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登录模块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93365" y="1617345"/>
            <a:ext cx="6181725" cy="4337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15" y="121285"/>
            <a:ext cx="10515600" cy="1325563"/>
          </a:xfrm>
        </p:spPr>
        <p:txBody>
          <a:bodyPr/>
          <a:lstStyle/>
          <a:p>
            <a:r>
              <a:rPr lang="zh-CN" altLang="en-US" b="1" dirty="0"/>
              <a:t>主页模块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10" y="1024890"/>
            <a:ext cx="2312670" cy="5012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0" y="1024890"/>
            <a:ext cx="2312035" cy="5012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55" y="1024890"/>
            <a:ext cx="2319020" cy="50126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VlZGNmYjdlZGIyY2NjZDk1NWU5NGQxMGNlNjFlM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32,&quot;width&quot;:788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488</Words>
  <Application>Microsoft Office PowerPoint</Application>
  <PresentationFormat>宽屏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楷体</vt:lpstr>
      <vt:lpstr>思源宋体 CN Heavy</vt:lpstr>
      <vt:lpstr>Arial</vt:lpstr>
      <vt:lpstr>Office 主题​​</vt:lpstr>
      <vt:lpstr>1_Office 主题​​</vt:lpstr>
      <vt:lpstr>MusicStudio期末汇报</vt:lpstr>
      <vt:lpstr>项目背景</vt:lpstr>
      <vt:lpstr>项目背景</vt:lpstr>
      <vt:lpstr>前端技术</vt:lpstr>
      <vt:lpstr>后端技术</vt:lpstr>
      <vt:lpstr>后端框架</vt:lpstr>
      <vt:lpstr>流程设计</vt:lpstr>
      <vt:lpstr>登录模块</vt:lpstr>
      <vt:lpstr>主页模块</vt:lpstr>
      <vt:lpstr>音乐播放模块</vt:lpstr>
      <vt:lpstr>搜索模块</vt:lpstr>
      <vt:lpstr>社区模块</vt:lpstr>
      <vt:lpstr>个人模块</vt:lpstr>
      <vt:lpstr>个人模块</vt:lpstr>
      <vt:lpstr>完成度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MusicStudio期末汇报</dc:title>
  <dc:creator>应 瑞琦</dc:creator>
  <cp:lastModifiedBy>KJR</cp:lastModifiedBy>
  <cp:revision>15</cp:revision>
  <dcterms:created xsi:type="dcterms:W3CDTF">2022-06-10T00:49:00Z</dcterms:created>
  <dcterms:modified xsi:type="dcterms:W3CDTF">2022-06-10T03:45:26Z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C760BA67725C44C48F6D3ACCB12A4616</vt:lpwstr>
  </property>
  <property fmtid="{D5CDD505-2E9C-101B-9397-08002B2CF9AE}" pid="3" name="KSOProductBuildVer">
    <vt:lpwstr>2052-11.1.0.11744</vt:lpwstr>
  </property>
</Properties>
</file>