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389" r:id="rId3"/>
    <p:sldId id="404" r:id="rId4"/>
    <p:sldId id="405" r:id="rId5"/>
  </p:sldIdLst>
  <p:sldSz cx="12192000" cy="6858000"/>
  <p:notesSz cx="6858000" cy="9144000"/>
  <p:embeddedFontLst>
    <p:embeddedFont>
      <p:font typeface="나눔스퀘어 Bold" panose="020B0600000101010101" pitchFamily="34" charset="-127"/>
      <p:bold r:id="rId7"/>
    </p:embeddedFont>
    <p:embeddedFont>
      <p:font typeface="맑은 고딕" panose="020B0503020000020004" pitchFamily="34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FA07B6-B963-A91F-A274-C73ED72EB626}" name="최승휘" initials="승최" userId="S::20224328@s.scnu.ac.kr::ae0877f5-7903-4379-9b00-c0e45e6e55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23F"/>
    <a:srgbClr val="CEBBAA"/>
    <a:srgbClr val="C7B19D"/>
    <a:srgbClr val="BEA48D"/>
    <a:srgbClr val="1F1F1F"/>
    <a:srgbClr val="6699FF"/>
    <a:srgbClr val="FF7C80"/>
    <a:srgbClr val="CBE7F2"/>
    <a:srgbClr val="6A9955"/>
    <a:srgbClr val="4F6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6" y="546"/>
      </p:cViewPr>
      <p:guideLst>
        <p:guide pos="32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F6AC8-FFF4-4699-96A4-0DD4A72686D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45498-4E38-4CA4-927E-F113D92A0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3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E5B2-3D42-4C5B-BDE7-9AC1F0B67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19FFF-3723-4E24-A2D4-4EC20114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CF9D9-CD45-4A10-9D07-84D4363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24C-8A0C-4A67-BAC9-C75F9166EB4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618F1-91E2-45B3-BCA6-DBBB951A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E583-6041-4881-95F8-4268880E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47EA-C545-4176-8F54-235F17B8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B906B-93A0-4C96-A0B0-DCD1D441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E1271-7590-4321-8DF1-537F4D37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68F4-F6B1-4795-82C3-D99611017599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B14A5-3FC8-47BF-8435-6628D7C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31D06-B16B-461F-ACFF-9BAECCC3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951963-89F1-4CEB-B2C9-952831874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FAE54-394A-442D-9C70-17A09B02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8BC38-2A4F-4774-898B-922D2D1C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B70C-21D5-458E-86C4-8928163471E0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D9CDB-7444-4977-8A9F-17596CF0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7364B-04AD-4D5F-A5CA-A6D016F9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2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58089-AB92-4DE2-A877-96DE8984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0BD86-328C-4BC8-BF64-E30651F5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C9D89-0540-4148-91DB-225B131F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3DD0-3660-4D0F-B094-ECE986B8A44A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9C6C0-FB0D-456B-9A71-07466BC2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12584-B42B-4796-9942-DCA04DCC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4744" y="6492875"/>
            <a:ext cx="2743200" cy="365125"/>
          </a:xfrm>
        </p:spPr>
        <p:txBody>
          <a:bodyPr/>
          <a:lstStyle>
            <a:lvl1pPr>
              <a:defRPr sz="1600">
                <a:solidFill>
                  <a:srgbClr val="0040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85FB9D8-AD8A-433C-85A4-344A7D45903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001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95C79-1CC7-489E-992B-D2C91D1C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E5A33-4298-47B2-B6F2-9A096DCE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BE5B9-7B0D-4735-B954-5F6F78C3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A134-1001-4917-917A-8F04CD427A86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149F9-0455-4F9D-820B-A53A28DD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FF3C7-486C-4150-824C-8C8A3E9E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6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69B8C-7442-4181-8508-42DCB30E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E6C80-F212-4075-8E12-7F6A770F2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A8828-220B-4B73-857F-400F0B67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8641D-E3FF-4DD0-9071-2B58F24C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0C75-0604-4C84-9952-6F1BF8BEDDBF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B6E45-92C2-4C25-B2E3-9E38336D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44D37-95AF-4808-8C45-365F782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7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2CF9-825F-4B33-83FC-F0B2C078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81D06-E7DE-41EC-9507-44D24107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88E6E-3FF8-451A-ABBF-E4E7518F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967D0E-7CF2-46D4-A2C9-8A1F03040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D8662E-4291-4CED-83A3-0DB154E1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388B84-F799-487A-AFA7-95239CE1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1D1-A65B-41E9-A1FB-BD04CE8CEA92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6BC3E5-10FC-4917-BB34-0C05ACA4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24FCE4-1BA2-48AB-99CB-8B68110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5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E1B4D6-D212-E07C-3AC1-C88EE7B83679}"/>
              </a:ext>
            </a:extLst>
          </p:cNvPr>
          <p:cNvSpPr/>
          <p:nvPr userDrawn="1"/>
        </p:nvSpPr>
        <p:spPr>
          <a:xfrm>
            <a:off x="0" y="0"/>
            <a:ext cx="12192000" cy="787585"/>
          </a:xfrm>
          <a:prstGeom prst="rect">
            <a:avLst/>
          </a:prstGeom>
          <a:solidFill>
            <a:srgbClr val="CB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4013AE-0610-DFBD-6BFB-A39225C0B72B}"/>
              </a:ext>
            </a:extLst>
          </p:cNvPr>
          <p:cNvSpPr/>
          <p:nvPr userDrawn="1"/>
        </p:nvSpPr>
        <p:spPr>
          <a:xfrm>
            <a:off x="0" y="6492875"/>
            <a:ext cx="12192000" cy="365368"/>
          </a:xfrm>
          <a:prstGeom prst="rect">
            <a:avLst/>
          </a:prstGeom>
          <a:solidFill>
            <a:srgbClr val="CB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FC5FDF-6970-57AA-9837-ED851777EE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2105" y="101403"/>
            <a:ext cx="77730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29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24CD9-0D3E-4369-B3B7-B496A3E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D2C-5266-407A-BB99-8DB6263E9CF2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6C5FC-90FF-46E0-932D-A4995A09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760B4-D46A-4C30-9CCB-7801786E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3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AEA72-08CB-4629-883C-6E42C16A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00C40-3FD5-4CF5-B564-CB55E943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0F135-5D44-446E-83E8-6FFFB3393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5C214-906C-4211-A70A-4A0F89CD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412-6687-4C55-ACBD-3B742F7476CF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A9C92-D0DB-4BE3-A1B0-75265788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9978F-887C-4F2F-AF38-B4BAA283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4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257DC-C79D-4970-BFA9-37D5AB51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67A71-ACE0-4DA6-9429-2332AF735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93F23-DB18-4F88-B288-120CE420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CFD3C-221F-4282-B1ED-4F1E34A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672-B4E3-4C0A-A031-C680E3993072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EECE3-878E-430B-9BF1-64B06CF1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15AC6-DF9F-4470-B10E-9B8990CF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432DD-2BD5-42A6-8B1F-94044215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F3646C-00B2-4F72-9F03-28A39E8D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46F5C-03D3-40EA-B743-BF0939B1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EED3-6CBC-40DF-B1C9-EAFD9337543D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66C7A-B55A-4A25-A9FE-4C3D254D1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F5D5C-1738-4696-8769-E2A1903D6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FB9D8-AD8A-433C-85A4-344A7D45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EDA0C1-8DEB-49E2-9DD8-77CCFA27862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EB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92F40162-099C-4C16-999E-46A20194B3D2}"/>
              </a:ext>
            </a:extLst>
          </p:cNvPr>
          <p:cNvSpPr txBox="1">
            <a:spLocks/>
          </p:cNvSpPr>
          <p:nvPr/>
        </p:nvSpPr>
        <p:spPr>
          <a:xfrm>
            <a:off x="7730692" y="5235133"/>
            <a:ext cx="3330339" cy="689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４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12. 04. WED.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F367D7-80A8-4808-8207-C8DDAB0F8EA1}"/>
              </a:ext>
            </a:extLst>
          </p:cNvPr>
          <p:cNvGrpSpPr/>
          <p:nvPr/>
        </p:nvGrpSpPr>
        <p:grpSpPr>
          <a:xfrm>
            <a:off x="729554" y="1149022"/>
            <a:ext cx="772149" cy="873337"/>
            <a:chOff x="729554" y="1202414"/>
            <a:chExt cx="772149" cy="923330"/>
          </a:xfrm>
        </p:grpSpPr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1B995885-06CF-4FD5-8F43-3D50303BC13A}"/>
                </a:ext>
              </a:extLst>
            </p:cNvPr>
            <p:cNvSpPr/>
            <p:nvPr/>
          </p:nvSpPr>
          <p:spPr>
            <a:xfrm flipV="1">
              <a:off x="729555" y="1202414"/>
              <a:ext cx="772148" cy="462442"/>
            </a:xfrm>
            <a:prstGeom prst="diagStripe">
              <a:avLst>
                <a:gd name="adj" fmla="val 722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대각선 줄무늬 28">
              <a:extLst>
                <a:ext uri="{FF2B5EF4-FFF2-40B4-BE49-F238E27FC236}">
                  <a16:creationId xmlns:a16="http://schemas.microsoft.com/office/drawing/2014/main" id="{1BABB0ED-118D-4B26-B383-5005875EDF8E}"/>
                </a:ext>
              </a:extLst>
            </p:cNvPr>
            <p:cNvSpPr/>
            <p:nvPr/>
          </p:nvSpPr>
          <p:spPr>
            <a:xfrm>
              <a:off x="729554" y="1663302"/>
              <a:ext cx="772148" cy="462442"/>
            </a:xfrm>
            <a:prstGeom prst="diagStripe">
              <a:avLst>
                <a:gd name="adj" fmla="val 72296"/>
              </a:avLst>
            </a:prstGeom>
            <a:solidFill>
              <a:srgbClr val="846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BD578CF-C342-DEFB-345F-FF8889A2D6EF}"/>
              </a:ext>
            </a:extLst>
          </p:cNvPr>
          <p:cNvSpPr txBox="1"/>
          <p:nvPr/>
        </p:nvSpPr>
        <p:spPr>
          <a:xfrm>
            <a:off x="7930436" y="5773394"/>
            <a:ext cx="2589170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+mj-lt"/>
                <a:ea typeface="나눔스퀘어" panose="020B0600000101010101"/>
              </a:rPr>
              <a:t>발표자 </a:t>
            </a:r>
            <a:r>
              <a:rPr lang="en-US" altLang="ko-KR" sz="2400" dirty="0">
                <a:latin typeface="+mj-lt"/>
                <a:ea typeface="나눔스퀘어" panose="020B0600000101010101"/>
              </a:rPr>
              <a:t>: </a:t>
            </a:r>
            <a:r>
              <a:rPr lang="ko-KR" altLang="en-US" sz="2400" dirty="0">
                <a:latin typeface="+mj-lt"/>
                <a:ea typeface="나눔스퀘어" panose="020B0600000101010101"/>
              </a:rPr>
              <a:t>최  승  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6AE4924-DBB3-10D3-6E06-E6C24A778151}"/>
              </a:ext>
            </a:extLst>
          </p:cNvPr>
          <p:cNvSpPr txBox="1">
            <a:spLocks/>
          </p:cNvSpPr>
          <p:nvPr/>
        </p:nvSpPr>
        <p:spPr>
          <a:xfrm>
            <a:off x="1552315" y="1065882"/>
            <a:ext cx="4323659" cy="1059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OCR</a:t>
            </a:r>
            <a:r>
              <a:rPr lang="en-US" altLang="ko-KR" sz="4000" dirty="0">
                <a:solidFill>
                  <a:srgbClr val="8462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ko-KR" altLang="en-US" sz="4000" dirty="0">
                <a:solidFill>
                  <a:srgbClr val="8462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위한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</a:t>
            </a:r>
            <a:r>
              <a:rPr lang="ko-KR" altLang="en-US" sz="4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4000" dirty="0">
                <a:solidFill>
                  <a:srgbClr val="8462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방법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D92D0EE-970D-FD71-CFF5-AEEC3E840D2C}"/>
              </a:ext>
            </a:extLst>
          </p:cNvPr>
          <p:cNvSpPr txBox="1">
            <a:spLocks/>
          </p:cNvSpPr>
          <p:nvPr/>
        </p:nvSpPr>
        <p:spPr>
          <a:xfrm>
            <a:off x="616639" y="3973753"/>
            <a:ext cx="5366445" cy="1555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OCR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과정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설명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Picture 2" descr="OCR/AI] OCR 성능 평가: 8가지 파이썬 API 비교평가 테스트 (23년도 최신버전) | 오순도순 블로그">
            <a:extLst>
              <a:ext uri="{FF2B5EF4-FFF2-40B4-BE49-F238E27FC236}">
                <a16:creationId xmlns:a16="http://schemas.microsoft.com/office/drawing/2014/main" id="{11281F5F-13A6-C14B-4D94-93253865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54" y="1064752"/>
            <a:ext cx="5008473" cy="295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0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414AB-2BF2-B48C-FDDD-C36407C8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ADEAB5-4B62-3752-8734-BA7E388E34B6}"/>
              </a:ext>
            </a:extLst>
          </p:cNvPr>
          <p:cNvSpPr/>
          <p:nvPr/>
        </p:nvSpPr>
        <p:spPr>
          <a:xfrm>
            <a:off x="0" y="0"/>
            <a:ext cx="12192000" cy="787585"/>
          </a:xfrm>
          <a:prstGeom prst="rect">
            <a:avLst/>
          </a:prstGeom>
          <a:solidFill>
            <a:srgbClr val="CEB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CAAF5-6709-3AF8-C860-1F15EAB7F899}"/>
              </a:ext>
            </a:extLst>
          </p:cNvPr>
          <p:cNvSpPr/>
          <p:nvPr/>
        </p:nvSpPr>
        <p:spPr>
          <a:xfrm>
            <a:off x="0" y="6492875"/>
            <a:ext cx="12192000" cy="365368"/>
          </a:xfrm>
          <a:prstGeom prst="rect">
            <a:avLst/>
          </a:prstGeom>
          <a:solidFill>
            <a:srgbClr val="CEB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A00EB-D5AE-37DB-FC22-14C890B27403}"/>
              </a:ext>
            </a:extLst>
          </p:cNvPr>
          <p:cNvSpPr/>
          <p:nvPr/>
        </p:nvSpPr>
        <p:spPr>
          <a:xfrm>
            <a:off x="86768" y="101404"/>
            <a:ext cx="2326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84623F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1. OCR </a:t>
            </a:r>
            <a:r>
              <a:rPr lang="ko-KR" altLang="en-US" sz="3200" dirty="0">
                <a:solidFill>
                  <a:srgbClr val="84623F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개념</a:t>
            </a:r>
            <a:endParaRPr lang="en-US" altLang="ko-KR" sz="3200" dirty="0">
              <a:solidFill>
                <a:srgbClr val="84623F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0298CB-992C-E6FA-2C0D-6928C1FE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4744" y="6492875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srgbClr val="84623F"/>
                </a:solidFill>
              </a:rPr>
              <a:t>1</a:t>
            </a:r>
            <a:r>
              <a:rPr lang="ko-KR" altLang="en-US" dirty="0">
                <a:solidFill>
                  <a:srgbClr val="84623F"/>
                </a:solidFill>
              </a:rPr>
              <a:t> </a:t>
            </a:r>
            <a:r>
              <a:rPr lang="en-US" altLang="ko-KR" dirty="0">
                <a:solidFill>
                  <a:srgbClr val="84623F"/>
                </a:solidFill>
              </a:rPr>
              <a:t>/ 11</a:t>
            </a:r>
            <a:endParaRPr lang="ko-KR" altLang="en-US" dirty="0">
              <a:solidFill>
                <a:srgbClr val="846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EC507-0204-BAF9-AA6E-FFC680D8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C81FDB-F342-29EB-91CC-397767B3F17D}"/>
              </a:ext>
            </a:extLst>
          </p:cNvPr>
          <p:cNvSpPr/>
          <p:nvPr/>
        </p:nvSpPr>
        <p:spPr>
          <a:xfrm>
            <a:off x="0" y="0"/>
            <a:ext cx="12192000" cy="787585"/>
          </a:xfrm>
          <a:prstGeom prst="rect">
            <a:avLst/>
          </a:prstGeom>
          <a:solidFill>
            <a:srgbClr val="CEB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19CF0C-DE54-CB6E-C700-7D2CE134A4C2}"/>
              </a:ext>
            </a:extLst>
          </p:cNvPr>
          <p:cNvSpPr/>
          <p:nvPr/>
        </p:nvSpPr>
        <p:spPr>
          <a:xfrm>
            <a:off x="0" y="6492875"/>
            <a:ext cx="12192000" cy="365368"/>
          </a:xfrm>
          <a:prstGeom prst="rect">
            <a:avLst/>
          </a:prstGeom>
          <a:solidFill>
            <a:srgbClr val="CEB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8EF90B-E669-CACF-3FCA-66DAC9F7BEB4}"/>
              </a:ext>
            </a:extLst>
          </p:cNvPr>
          <p:cNvSpPr/>
          <p:nvPr/>
        </p:nvSpPr>
        <p:spPr>
          <a:xfrm>
            <a:off x="86768" y="101404"/>
            <a:ext cx="2637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84623F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2. AI </a:t>
            </a:r>
            <a:r>
              <a:rPr lang="ko-KR" altLang="en-US" sz="3200" dirty="0">
                <a:solidFill>
                  <a:srgbClr val="84623F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학습과정</a:t>
            </a:r>
            <a:endParaRPr lang="en-US" altLang="ko-KR" sz="3200" dirty="0">
              <a:solidFill>
                <a:srgbClr val="84623F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A9CB0-6E41-DFDC-BA66-543C5E43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4744" y="6492875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srgbClr val="84623F"/>
                </a:solidFill>
              </a:rPr>
              <a:t>1</a:t>
            </a:r>
            <a:r>
              <a:rPr lang="ko-KR" altLang="en-US" dirty="0">
                <a:solidFill>
                  <a:srgbClr val="84623F"/>
                </a:solidFill>
              </a:rPr>
              <a:t> </a:t>
            </a:r>
            <a:r>
              <a:rPr lang="en-US" altLang="ko-KR" dirty="0">
                <a:solidFill>
                  <a:srgbClr val="84623F"/>
                </a:solidFill>
              </a:rPr>
              <a:t>/ 11</a:t>
            </a:r>
            <a:endParaRPr lang="ko-KR" altLang="en-US" dirty="0">
              <a:solidFill>
                <a:srgbClr val="846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26626-EA95-C4A8-1FBA-FF40F524F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37014-7160-44BF-FDA1-74E4A4084FD6}"/>
              </a:ext>
            </a:extLst>
          </p:cNvPr>
          <p:cNvSpPr/>
          <p:nvPr/>
        </p:nvSpPr>
        <p:spPr>
          <a:xfrm>
            <a:off x="0" y="0"/>
            <a:ext cx="12192000" cy="787585"/>
          </a:xfrm>
          <a:prstGeom prst="rect">
            <a:avLst/>
          </a:prstGeom>
          <a:solidFill>
            <a:srgbClr val="CEB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69EC48-C4AC-7019-F068-486C92A3CCB9}"/>
              </a:ext>
            </a:extLst>
          </p:cNvPr>
          <p:cNvSpPr/>
          <p:nvPr/>
        </p:nvSpPr>
        <p:spPr>
          <a:xfrm>
            <a:off x="0" y="6492875"/>
            <a:ext cx="12192000" cy="365368"/>
          </a:xfrm>
          <a:prstGeom prst="rect">
            <a:avLst/>
          </a:prstGeom>
          <a:solidFill>
            <a:srgbClr val="CEB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5C3F52-054E-9E73-86E5-BDA9C46AA408}"/>
              </a:ext>
            </a:extLst>
          </p:cNvPr>
          <p:cNvSpPr/>
          <p:nvPr/>
        </p:nvSpPr>
        <p:spPr>
          <a:xfrm>
            <a:off x="86768" y="101404"/>
            <a:ext cx="2254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84623F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3. </a:t>
            </a:r>
            <a:r>
              <a:rPr lang="ko-KR" altLang="en-US" sz="3200" dirty="0">
                <a:solidFill>
                  <a:srgbClr val="84623F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코드 설명</a:t>
            </a:r>
            <a:endParaRPr lang="en-US" altLang="ko-KR" sz="3200" dirty="0">
              <a:solidFill>
                <a:srgbClr val="84623F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416C22-D7A0-71CB-CC3B-B948529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4744" y="6492875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srgbClr val="84623F"/>
                </a:solidFill>
              </a:rPr>
              <a:t>1</a:t>
            </a:r>
            <a:r>
              <a:rPr lang="ko-KR" altLang="en-US" dirty="0">
                <a:solidFill>
                  <a:srgbClr val="84623F"/>
                </a:solidFill>
              </a:rPr>
              <a:t> </a:t>
            </a:r>
            <a:r>
              <a:rPr lang="en-US" altLang="ko-KR" dirty="0">
                <a:solidFill>
                  <a:srgbClr val="84623F"/>
                </a:solidFill>
              </a:rPr>
              <a:t>/ 11</a:t>
            </a:r>
            <a:endParaRPr lang="ko-KR" altLang="en-US" dirty="0">
              <a:solidFill>
                <a:srgbClr val="846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4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17123</TotalTime>
  <Words>48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</dc:title>
  <dc:creator>이 민규</dc:creator>
  <cp:lastModifiedBy>최승휘</cp:lastModifiedBy>
  <cp:revision>360</cp:revision>
  <dcterms:created xsi:type="dcterms:W3CDTF">2022-03-07T11:10:45Z</dcterms:created>
  <dcterms:modified xsi:type="dcterms:W3CDTF">2024-12-02T05:47:22Z</dcterms:modified>
</cp:coreProperties>
</file>