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5" r:id="rId6"/>
    <p:sldId id="267" r:id="rId7"/>
    <p:sldId id="261" r:id="rId8"/>
    <p:sldId id="268" r:id="rId9"/>
    <p:sldId id="263" r:id="rId10"/>
    <p:sldId id="264" r:id="rId11"/>
    <p:sldId id="269" r:id="rId12"/>
    <p:sldId id="270" r:id="rId13"/>
    <p:sldId id="27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5E596-E9C7-47CD-8E45-AB486328509E}" v="812" dt="2020-08-30T12:06:41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providerId="Windows Live" clId="Web-{1DB63E39-1978-4FF9-B60C-E2068850896C}"/>
    <pc:docChg chg="addSld delSld modSld">
      <pc:chgData name="게스트 사용자" userId="" providerId="Windows Live" clId="Web-{1DB63E39-1978-4FF9-B60C-E2068850896C}" dt="2020-08-28T08:35:55.703" v="383"/>
      <pc:docMkLst>
        <pc:docMk/>
      </pc:docMkLst>
      <pc:sldChg chg="addSp delSp modSp">
        <pc:chgData name="게스트 사용자" userId="" providerId="Windows Live" clId="Web-{1DB63E39-1978-4FF9-B60C-E2068850896C}" dt="2020-08-28T08:35:55.703" v="383"/>
        <pc:sldMkLst>
          <pc:docMk/>
          <pc:sldMk cId="2682168186" sldId="256"/>
        </pc:sldMkLst>
        <pc:spChg chg="mod">
          <ac:chgData name="게스트 사용자" userId="" providerId="Windows Live" clId="Web-{1DB63E39-1978-4FF9-B60C-E2068850896C}" dt="2020-08-28T08:35:49.593" v="377" actId="20577"/>
          <ac:spMkLst>
            <pc:docMk/>
            <pc:sldMk cId="2682168186" sldId="256"/>
            <ac:spMk id="2" creationId="{937DA114-1E0A-4443-9EE2-2423885C00A5}"/>
          </ac:spMkLst>
        </pc:spChg>
        <pc:spChg chg="add del mod">
          <ac:chgData name="게스트 사용자" userId="" providerId="Windows Live" clId="Web-{1DB63E39-1978-4FF9-B60C-E2068850896C}" dt="2020-08-28T08:32:53.386" v="323"/>
          <ac:spMkLst>
            <pc:docMk/>
            <pc:sldMk cId="2682168186" sldId="256"/>
            <ac:spMk id="4" creationId="{778B6913-0C86-47F2-BF0E-3BFBCA17A57E}"/>
          </ac:spMkLst>
        </pc:spChg>
        <pc:spChg chg="add del mod ord">
          <ac:chgData name="게스트 사용자" userId="" providerId="Windows Live" clId="Web-{1DB63E39-1978-4FF9-B60C-E2068850896C}" dt="2020-08-28T08:35:55.703" v="383"/>
          <ac:spMkLst>
            <pc:docMk/>
            <pc:sldMk cId="2682168186" sldId="256"/>
            <ac:spMk id="5" creationId="{DECA7B91-C6B7-4BF4-9857-0F9D6E533909}"/>
          </ac:spMkLst>
        </pc:spChg>
        <pc:spChg chg="add del">
          <ac:chgData name="게스트 사용자" userId="" providerId="Windows Live" clId="Web-{1DB63E39-1978-4FF9-B60C-E2068850896C}" dt="2020-08-28T08:33:07.699" v="326"/>
          <ac:spMkLst>
            <pc:docMk/>
            <pc:sldMk cId="2682168186" sldId="256"/>
            <ac:spMk id="6" creationId="{B159B4D6-C0F2-43E1-AB3B-935BDB20D1D7}"/>
          </ac:spMkLst>
        </pc:spChg>
        <pc:spChg chg="add del mod">
          <ac:chgData name="게스트 사용자" userId="" providerId="Windows Live" clId="Web-{1DB63E39-1978-4FF9-B60C-E2068850896C}" dt="2020-08-28T08:33:47.512" v="335"/>
          <ac:spMkLst>
            <pc:docMk/>
            <pc:sldMk cId="2682168186" sldId="256"/>
            <ac:spMk id="7" creationId="{18646282-9FB7-4C38-A844-512EC2CEB4A8}"/>
          </ac:spMkLst>
        </pc:spChg>
        <pc:spChg chg="add del mod">
          <ac:chgData name="게스트 사용자" userId="" providerId="Windows Live" clId="Web-{1DB63E39-1978-4FF9-B60C-E2068850896C}" dt="2020-08-28T08:34:20.326" v="339"/>
          <ac:spMkLst>
            <pc:docMk/>
            <pc:sldMk cId="2682168186" sldId="256"/>
            <ac:spMk id="8" creationId="{42CC12E2-0F92-4312-A4B4-A5766F658FEE}"/>
          </ac:spMkLst>
        </pc:spChg>
        <pc:spChg chg="add del mod">
          <ac:chgData name="게스트 사용자" userId="" providerId="Windows Live" clId="Web-{1DB63E39-1978-4FF9-B60C-E2068850896C}" dt="2020-08-28T08:35:54.843" v="382"/>
          <ac:spMkLst>
            <pc:docMk/>
            <pc:sldMk cId="2682168186" sldId="256"/>
            <ac:spMk id="9" creationId="{F88D083F-AF72-48F8-B4D2-82BC596169DC}"/>
          </ac:spMkLst>
        </pc:spChg>
      </pc:sldChg>
      <pc:sldChg chg="addSp delSp modSp">
        <pc:chgData name="게스트 사용자" userId="" providerId="Windows Live" clId="Web-{1DB63E39-1978-4FF9-B60C-E2068850896C}" dt="2020-08-28T07:56:45.873" v="305" actId="14100"/>
        <pc:sldMkLst>
          <pc:docMk/>
          <pc:sldMk cId="2349651798" sldId="258"/>
        </pc:sldMkLst>
        <pc:spChg chg="mod">
          <ac:chgData name="게스트 사용자" userId="" providerId="Windows Live" clId="Web-{1DB63E39-1978-4FF9-B60C-E2068850896C}" dt="2020-08-28T07:56:38.483" v="303" actId="1076"/>
          <ac:spMkLst>
            <pc:docMk/>
            <pc:sldMk cId="2349651798" sldId="258"/>
            <ac:spMk id="2" creationId="{AB1C380C-5D09-4EF3-9CE3-4337FF336D36}"/>
          </ac:spMkLst>
        </pc:spChg>
        <pc:spChg chg="del mod">
          <ac:chgData name="게스트 사용자" userId="" providerId="Windows Live" clId="Web-{1DB63E39-1978-4FF9-B60C-E2068850896C}" dt="2020-08-28T07:56:22.404" v="301"/>
          <ac:spMkLst>
            <pc:docMk/>
            <pc:sldMk cId="2349651798" sldId="258"/>
            <ac:spMk id="3" creationId="{F8526508-EAF1-4587-9224-EB06E0942AB9}"/>
          </ac:spMkLst>
        </pc:spChg>
        <pc:spChg chg="add del mod">
          <ac:chgData name="게스트 사용자" userId="" providerId="Windows Live" clId="Web-{1DB63E39-1978-4FF9-B60C-E2068850896C}" dt="2020-08-28T07:56:25.842" v="302"/>
          <ac:spMkLst>
            <pc:docMk/>
            <pc:sldMk cId="2349651798" sldId="258"/>
            <ac:spMk id="8" creationId="{B5BB2FF8-233B-454B-AE37-B6E087F0046D}"/>
          </ac:spMkLst>
        </pc:spChg>
        <pc:picChg chg="add mod">
          <ac:chgData name="게스트 사용자" userId="" providerId="Windows Live" clId="Web-{1DB63E39-1978-4FF9-B60C-E2068850896C}" dt="2020-08-28T07:56:42.420" v="304" actId="14100"/>
          <ac:picMkLst>
            <pc:docMk/>
            <pc:sldMk cId="2349651798" sldId="258"/>
            <ac:picMk id="4" creationId="{4430B8C9-2B49-44F1-AB69-C01B315A28CE}"/>
          </ac:picMkLst>
        </pc:picChg>
        <pc:picChg chg="mod">
          <ac:chgData name="게스트 사용자" userId="" providerId="Windows Live" clId="Web-{1DB63E39-1978-4FF9-B60C-E2068850896C}" dt="2020-08-28T06:32:15.450" v="101" actId="14100"/>
          <ac:picMkLst>
            <pc:docMk/>
            <pc:sldMk cId="2349651798" sldId="258"/>
            <ac:picMk id="5" creationId="{42D32B3A-38A9-41B8-96E7-27DECB030C41}"/>
          </ac:picMkLst>
        </pc:picChg>
        <pc:picChg chg="add mod">
          <ac:chgData name="게스트 사용자" userId="" providerId="Windows Live" clId="Web-{1DB63E39-1978-4FF9-B60C-E2068850896C}" dt="2020-08-28T07:56:45.873" v="305" actId="14100"/>
          <ac:picMkLst>
            <pc:docMk/>
            <pc:sldMk cId="2349651798" sldId="258"/>
            <ac:picMk id="6" creationId="{7DCBF8A5-E9DF-4246-BAC8-56E2EF7E773B}"/>
          </ac:picMkLst>
        </pc:picChg>
      </pc:sldChg>
      <pc:sldChg chg="delSp modSp del">
        <pc:chgData name="게스트 사용자" userId="" providerId="Windows Live" clId="Web-{1DB63E39-1978-4FF9-B60C-E2068850896C}" dt="2020-08-28T06:19:47.870" v="22"/>
        <pc:sldMkLst>
          <pc:docMk/>
          <pc:sldMk cId="1008531756" sldId="259"/>
        </pc:sldMkLst>
        <pc:spChg chg="mod">
          <ac:chgData name="게스트 사용자" userId="" providerId="Windows Live" clId="Web-{1DB63E39-1978-4FF9-B60C-E2068850896C}" dt="2020-08-28T06:18:50.681" v="5" actId="14100"/>
          <ac:spMkLst>
            <pc:docMk/>
            <pc:sldMk cId="1008531756" sldId="259"/>
            <ac:spMk id="2" creationId="{E77A883D-68CA-4C7C-8127-7FADBD575BCC}"/>
          </ac:spMkLst>
        </pc:spChg>
        <pc:spChg chg="del">
          <ac:chgData name="게스트 사용자" userId="" providerId="Windows Live" clId="Web-{1DB63E39-1978-4FF9-B60C-E2068850896C}" dt="2020-08-28T06:18:37.649" v="0"/>
          <ac:spMkLst>
            <pc:docMk/>
            <pc:sldMk cId="1008531756" sldId="259"/>
            <ac:spMk id="11" creationId="{DE62CD8E-9B61-4615-B526-91F170526C1D}"/>
          </ac:spMkLst>
        </pc:spChg>
        <pc:picChg chg="mod">
          <ac:chgData name="게스트 사용자" userId="" providerId="Windows Live" clId="Web-{1DB63E39-1978-4FF9-B60C-E2068850896C}" dt="2020-08-28T06:19:13.010" v="14" actId="1076"/>
          <ac:picMkLst>
            <pc:docMk/>
            <pc:sldMk cId="1008531756" sldId="259"/>
            <ac:picMk id="5" creationId="{93B989FA-78A2-4B33-8DA5-2F6AE524DB08}"/>
          </ac:picMkLst>
        </pc:picChg>
        <pc:picChg chg="mod">
          <ac:chgData name="게스트 사용자" userId="" providerId="Windows Live" clId="Web-{1DB63E39-1978-4FF9-B60C-E2068850896C}" dt="2020-08-28T06:19:07.228" v="13" actId="1076"/>
          <ac:picMkLst>
            <pc:docMk/>
            <pc:sldMk cId="1008531756" sldId="259"/>
            <ac:picMk id="7" creationId="{EF9AAAAF-5293-47F1-A755-8DCEB6409507}"/>
          </ac:picMkLst>
        </pc:picChg>
      </pc:sldChg>
      <pc:sldChg chg="addSp delSp modSp mod setBg">
        <pc:chgData name="게스트 사용자" userId="" providerId="Windows Live" clId="Web-{1DB63E39-1978-4FF9-B60C-E2068850896C}" dt="2020-08-28T06:35:06.110" v="132" actId="14100"/>
        <pc:sldMkLst>
          <pc:docMk/>
          <pc:sldMk cId="501495846" sldId="260"/>
        </pc:sldMkLst>
        <pc:spChg chg="del">
          <ac:chgData name="게스트 사용자" userId="" providerId="Windows Live" clId="Web-{1DB63E39-1978-4FF9-B60C-E2068850896C}" dt="2020-08-28T06:19:29.713" v="16"/>
          <ac:spMkLst>
            <pc:docMk/>
            <pc:sldMk cId="501495846" sldId="260"/>
            <ac:spMk id="2" creationId="{E56CE583-D00C-4A85-92FF-802C3B1F6BF7}"/>
          </ac:spMkLst>
        </pc:spChg>
        <pc:spChg chg="del">
          <ac:chgData name="게스트 사용자" userId="" providerId="Windows Live" clId="Web-{1DB63E39-1978-4FF9-B60C-E2068850896C}" dt="2020-08-28T06:19:28.854" v="15"/>
          <ac:spMkLst>
            <pc:docMk/>
            <pc:sldMk cId="501495846" sldId="260"/>
            <ac:spMk id="3" creationId="{E8B42606-4BBC-4252-8293-D7A659219302}"/>
          </ac:spMkLst>
        </pc:spChg>
        <pc:spChg chg="add mod ord">
          <ac:chgData name="게스트 사용자" userId="" providerId="Windows Live" clId="Web-{1DB63E39-1978-4FF9-B60C-E2068850896C}" dt="2020-08-28T06:33:53.124" v="119"/>
          <ac:spMkLst>
            <pc:docMk/>
            <pc:sldMk cId="501495846" sldId="260"/>
            <ac:spMk id="11" creationId="{09903E80-D94A-493B-85DC-829052D4E1E4}"/>
          </ac:spMkLst>
        </pc:spChg>
        <pc:spChg chg="add del mod">
          <ac:chgData name="게스트 사용자" userId="" providerId="Windows Live" clId="Web-{1DB63E39-1978-4FF9-B60C-E2068850896C}" dt="2020-08-28T06:24:22.845" v="59"/>
          <ac:spMkLst>
            <pc:docMk/>
            <pc:sldMk cId="501495846" sldId="260"/>
            <ac:spMk id="12" creationId="{0A33BEED-869F-4D4E-942D-0BF6A10E500C}"/>
          </ac:spMkLst>
        </pc:spChg>
        <pc:spChg chg="add del">
          <ac:chgData name="게스트 사용자" userId="" providerId="Windows Live" clId="Web-{1DB63E39-1978-4FF9-B60C-E2068850896C}" dt="2020-08-28T06:21:44.826" v="52"/>
          <ac:spMkLst>
            <pc:docMk/>
            <pc:sldMk cId="501495846" sldId="260"/>
            <ac:spMk id="13" creationId="{20988F4A-110B-49A2-A559-B4F370CC4562}"/>
          </ac:spMkLst>
        </pc:spChg>
        <pc:spChg chg="add del">
          <ac:chgData name="게스트 사용자" userId="" providerId="Windows Live" clId="Web-{1DB63E39-1978-4FF9-B60C-E2068850896C}" dt="2020-08-28T06:33:53.124" v="119"/>
          <ac:spMkLst>
            <pc:docMk/>
            <pc:sldMk cId="501495846" sldId="260"/>
            <ac:spMk id="19" creationId="{D0394FE2-BDDA-4ECE-B320-81AE19E90566}"/>
          </ac:spMkLst>
        </pc:spChg>
        <pc:spChg chg="add del">
          <ac:chgData name="게스트 사용자" userId="" providerId="Windows Live" clId="Web-{1DB63E39-1978-4FF9-B60C-E2068850896C}" dt="2020-08-28T06:33:53.124" v="119"/>
          <ac:spMkLst>
            <pc:docMk/>
            <pc:sldMk cId="501495846" sldId="260"/>
            <ac:spMk id="21" creationId="{0625AAC5-802A-4197-8804-2B78FF65CEE8}"/>
          </ac:spMkLst>
        </pc:spChg>
        <pc:spChg chg="add del">
          <ac:chgData name="게스트 사용자" userId="" providerId="Windows Live" clId="Web-{1DB63E39-1978-4FF9-B60C-E2068850896C}" dt="2020-08-28T06:33:53.124" v="119"/>
          <ac:spMkLst>
            <pc:docMk/>
            <pc:sldMk cId="501495846" sldId="260"/>
            <ac:spMk id="23" creationId="{A1B139DD-0E8D-42FA-9171-C5F001754A88}"/>
          </ac:spMkLst>
        </pc:spChg>
        <pc:picChg chg="add mod ord">
          <ac:chgData name="게스트 사용자" userId="" providerId="Windows Live" clId="Web-{1DB63E39-1978-4FF9-B60C-E2068850896C}" dt="2020-08-28T06:34:59.344" v="130" actId="1076"/>
          <ac:picMkLst>
            <pc:docMk/>
            <pc:sldMk cId="501495846" sldId="260"/>
            <ac:picMk id="5" creationId="{09F2B405-B301-42A6-91BC-945332CF3887}"/>
          </ac:picMkLst>
        </pc:picChg>
        <pc:picChg chg="add del mod">
          <ac:chgData name="게스트 사용자" userId="" providerId="Windows Live" clId="Web-{1DB63E39-1978-4FF9-B60C-E2068850896C}" dt="2020-08-28T06:21:19.513" v="46"/>
          <ac:picMkLst>
            <pc:docMk/>
            <pc:sldMk cId="501495846" sldId="260"/>
            <ac:picMk id="7" creationId="{A97DA3FC-6679-4877-9579-340C84485B1A}"/>
          </ac:picMkLst>
        </pc:picChg>
        <pc:picChg chg="add del">
          <ac:chgData name="게스트 사용자" userId="" providerId="Windows Live" clId="Web-{1DB63E39-1978-4FF9-B60C-E2068850896C}" dt="2020-08-28T06:19:40.463" v="20"/>
          <ac:picMkLst>
            <pc:docMk/>
            <pc:sldMk cId="501495846" sldId="260"/>
            <ac:picMk id="9" creationId="{174AD74A-22D3-4793-B898-222FF68E57DB}"/>
          </ac:picMkLst>
        </pc:picChg>
        <pc:picChg chg="add mod">
          <ac:chgData name="게스트 사용자" userId="" providerId="Windows Live" clId="Web-{1DB63E39-1978-4FF9-B60C-E2068850896C}" dt="2020-08-28T06:35:06.110" v="132" actId="14100"/>
          <ac:picMkLst>
            <pc:docMk/>
            <pc:sldMk cId="501495846" sldId="260"/>
            <ac:picMk id="14" creationId="{41DE2399-A788-4681-A135-1F0977AE6D01}"/>
          </ac:picMkLst>
        </pc:picChg>
      </pc:sldChg>
      <pc:sldChg chg="addSp delSp modSp">
        <pc:chgData name="게스트 사용자" userId="" providerId="Windows Live" clId="Web-{1DB63E39-1978-4FF9-B60C-E2068850896C}" dt="2020-08-28T06:45:08.280" v="289" actId="20577"/>
        <pc:sldMkLst>
          <pc:docMk/>
          <pc:sldMk cId="1924762559" sldId="261"/>
        </pc:sldMkLst>
        <pc:spChg chg="mod">
          <ac:chgData name="게스트 사용자" userId="" providerId="Windows Live" clId="Web-{1DB63E39-1978-4FF9-B60C-E2068850896C}" dt="2020-08-28T06:37:34.989" v="143" actId="20577"/>
          <ac:spMkLst>
            <pc:docMk/>
            <pc:sldMk cId="1924762559" sldId="261"/>
            <ac:spMk id="2" creationId="{5F7E309C-4784-400A-B467-BA7E563F177C}"/>
          </ac:spMkLst>
        </pc:spChg>
        <pc:spChg chg="del">
          <ac:chgData name="게스트 사용자" userId="" providerId="Windows Live" clId="Web-{1DB63E39-1978-4FF9-B60C-E2068850896C}" dt="2020-08-28T06:21:20.934" v="47"/>
          <ac:spMkLst>
            <pc:docMk/>
            <pc:sldMk cId="1924762559" sldId="261"/>
            <ac:spMk id="3" creationId="{0A67DF5B-691C-4414-83C9-4543FEFA773D}"/>
          </ac:spMkLst>
        </pc:spChg>
        <pc:spChg chg="add del mod">
          <ac:chgData name="게스트 사용자" userId="" providerId="Windows Live" clId="Web-{1DB63E39-1978-4FF9-B60C-E2068850896C}" dt="2020-08-28T06:37:37.317" v="146"/>
          <ac:spMkLst>
            <pc:docMk/>
            <pc:sldMk cId="1924762559" sldId="261"/>
            <ac:spMk id="6" creationId="{34F43438-A944-4EDC-89C3-0D82E8A6A815}"/>
          </ac:spMkLst>
        </pc:spChg>
        <pc:spChg chg="add mod">
          <ac:chgData name="게스트 사용자" userId="" providerId="Windows Live" clId="Web-{1DB63E39-1978-4FF9-B60C-E2068850896C}" dt="2020-08-28T06:44:02.795" v="219" actId="1076"/>
          <ac:spMkLst>
            <pc:docMk/>
            <pc:sldMk cId="1924762559" sldId="261"/>
            <ac:spMk id="7" creationId="{B3526A78-1360-406F-A55B-53F67D020F23}"/>
          </ac:spMkLst>
        </pc:spChg>
        <pc:spChg chg="add mod">
          <ac:chgData name="게스트 사용자" userId="" providerId="Windows Live" clId="Web-{1DB63E39-1978-4FF9-B60C-E2068850896C}" dt="2020-08-28T06:44:05.498" v="222" actId="1076"/>
          <ac:spMkLst>
            <pc:docMk/>
            <pc:sldMk cId="1924762559" sldId="261"/>
            <ac:spMk id="8" creationId="{4C5D69D0-E1F6-464C-B12E-5A5F47EC9EC5}"/>
          </ac:spMkLst>
        </pc:spChg>
        <pc:spChg chg="add mod">
          <ac:chgData name="게스트 사용자" userId="" providerId="Windows Live" clId="Web-{1DB63E39-1978-4FF9-B60C-E2068850896C}" dt="2020-08-28T06:44:23.889" v="225" actId="1076"/>
          <ac:spMkLst>
            <pc:docMk/>
            <pc:sldMk cId="1924762559" sldId="261"/>
            <ac:spMk id="10" creationId="{EF6F8288-2376-4CA3-9BB2-77AE6CBDB577}"/>
          </ac:spMkLst>
        </pc:spChg>
        <pc:spChg chg="add mod">
          <ac:chgData name="게스트 사용자" userId="" providerId="Windows Live" clId="Web-{1DB63E39-1978-4FF9-B60C-E2068850896C}" dt="2020-08-28T06:45:08.280" v="289" actId="20577"/>
          <ac:spMkLst>
            <pc:docMk/>
            <pc:sldMk cId="1924762559" sldId="261"/>
            <ac:spMk id="11" creationId="{1E513191-6CC6-45A0-AC07-6871D27C56E4}"/>
          </ac:spMkLst>
        </pc:spChg>
        <pc:picChg chg="add del mod ord">
          <ac:chgData name="게스트 사용자" userId="" providerId="Windows Live" clId="Web-{1DB63E39-1978-4FF9-B60C-E2068850896C}" dt="2020-08-28T06:33:21.904" v="109"/>
          <ac:picMkLst>
            <pc:docMk/>
            <pc:sldMk cId="1924762559" sldId="261"/>
            <ac:picMk id="4" creationId="{52A3BBDE-97DA-4D7A-A99E-DA13FBC0CAFC}"/>
          </ac:picMkLst>
        </pc:picChg>
        <pc:picChg chg="add mod">
          <ac:chgData name="게스트 사용자" userId="" providerId="Windows Live" clId="Web-{1DB63E39-1978-4FF9-B60C-E2068850896C}" dt="2020-08-28T06:44:02.795" v="220" actId="1076"/>
          <ac:picMkLst>
            <pc:docMk/>
            <pc:sldMk cId="1924762559" sldId="261"/>
            <ac:picMk id="9" creationId="{69A00C37-456B-4F56-AF06-D2504FAB8C86}"/>
          </ac:picMkLst>
        </pc:picChg>
      </pc:sldChg>
      <pc:sldChg chg="addSp delSp modSp new del">
        <pc:chgData name="게스트 사용자" userId="" providerId="Windows Live" clId="Web-{1DB63E39-1978-4FF9-B60C-E2068850896C}" dt="2020-08-28T07:57:57.453" v="319"/>
        <pc:sldMkLst>
          <pc:docMk/>
          <pc:sldMk cId="1335479485" sldId="264"/>
        </pc:sldMkLst>
        <pc:spChg chg="del mod">
          <ac:chgData name="게스트 사용자" userId="" providerId="Windows Live" clId="Web-{1DB63E39-1978-4FF9-B60C-E2068850896C}" dt="2020-08-28T07:57:49.187" v="312"/>
          <ac:spMkLst>
            <pc:docMk/>
            <pc:sldMk cId="1335479485" sldId="264"/>
            <ac:spMk id="3" creationId="{4F457605-6383-4C2F-A5DB-D8268B1F3BEB}"/>
          </ac:spMkLst>
        </pc:spChg>
        <pc:spChg chg="add del mod">
          <ac:chgData name="게스트 사용자" userId="" providerId="Windows Live" clId="Web-{1DB63E39-1978-4FF9-B60C-E2068850896C}" dt="2020-08-28T07:57:55.859" v="318"/>
          <ac:spMkLst>
            <pc:docMk/>
            <pc:sldMk cId="1335479485" sldId="264"/>
            <ac:spMk id="4" creationId="{AE823127-9AF5-40A0-96F2-46D2470563EB}"/>
          </ac:spMkLst>
        </pc:spChg>
      </pc:sldChg>
    </pc:docChg>
  </pc:docChgLst>
  <pc:docChgLst>
    <pc:chgData name="진균 정" userId="89ad339f02f7856f" providerId="LiveId" clId="{A7F5E596-E9C7-47CD-8E45-AB486328509E}"/>
    <pc:docChg chg="undo custSel addSld delSld modSld sldOrd">
      <pc:chgData name="진균 정" userId="89ad339f02f7856f" providerId="LiveId" clId="{A7F5E596-E9C7-47CD-8E45-AB486328509E}" dt="2020-08-30T12:07:52.496" v="5789" actId="20577"/>
      <pc:docMkLst>
        <pc:docMk/>
      </pc:docMkLst>
      <pc:sldChg chg="modSp mod">
        <pc:chgData name="진균 정" userId="89ad339f02f7856f" providerId="LiveId" clId="{A7F5E596-E9C7-47CD-8E45-AB486328509E}" dt="2020-08-30T11:55:23.733" v="3898" actId="1076"/>
        <pc:sldMkLst>
          <pc:docMk/>
          <pc:sldMk cId="2682168186" sldId="256"/>
        </pc:sldMkLst>
        <pc:spChg chg="mod">
          <ac:chgData name="진균 정" userId="89ad339f02f7856f" providerId="LiveId" clId="{A7F5E596-E9C7-47CD-8E45-AB486328509E}" dt="2020-08-30T10:51:39.215" v="1939"/>
          <ac:spMkLst>
            <pc:docMk/>
            <pc:sldMk cId="2682168186" sldId="256"/>
            <ac:spMk id="2" creationId="{937DA114-1E0A-4443-9EE2-2423885C00A5}"/>
          </ac:spMkLst>
        </pc:spChg>
        <pc:spChg chg="mod">
          <ac:chgData name="진균 정" userId="89ad339f02f7856f" providerId="LiveId" clId="{A7F5E596-E9C7-47CD-8E45-AB486328509E}" dt="2020-08-30T11:55:23.733" v="3898" actId="1076"/>
          <ac:spMkLst>
            <pc:docMk/>
            <pc:sldMk cId="2682168186" sldId="256"/>
            <ac:spMk id="3" creationId="{159E64AF-4B70-485A-8E38-B0FA94AE498F}"/>
          </ac:spMkLst>
        </pc:spChg>
      </pc:sldChg>
      <pc:sldChg chg="modSp mod">
        <pc:chgData name="진균 정" userId="89ad339f02f7856f" providerId="LiveId" clId="{A7F5E596-E9C7-47CD-8E45-AB486328509E}" dt="2020-08-30T10:51:39.215" v="1939"/>
        <pc:sldMkLst>
          <pc:docMk/>
          <pc:sldMk cId="315927627" sldId="257"/>
        </pc:sldMkLst>
        <pc:spChg chg="mod">
          <ac:chgData name="진균 정" userId="89ad339f02f7856f" providerId="LiveId" clId="{A7F5E596-E9C7-47CD-8E45-AB486328509E}" dt="2020-08-30T10:51:39.215" v="1939"/>
          <ac:spMkLst>
            <pc:docMk/>
            <pc:sldMk cId="315927627" sldId="257"/>
            <ac:spMk id="2" creationId="{519673D2-6B4A-4CC0-AA98-80A7575F4C79}"/>
          </ac:spMkLst>
        </pc:spChg>
        <pc:spChg chg="mod">
          <ac:chgData name="진균 정" userId="89ad339f02f7856f" providerId="LiveId" clId="{A7F5E596-E9C7-47CD-8E45-AB486328509E}" dt="2020-08-30T10:51:39.215" v="1939"/>
          <ac:spMkLst>
            <pc:docMk/>
            <pc:sldMk cId="315927627" sldId="257"/>
            <ac:spMk id="3" creationId="{E101A0BA-A018-47CD-A94C-BB9374A6B526}"/>
          </ac:spMkLst>
        </pc:spChg>
      </pc:sldChg>
      <pc:sldChg chg="addSp delSp modSp mod setBg delDesignElem">
        <pc:chgData name="진균 정" userId="89ad339f02f7856f" providerId="LiveId" clId="{A7F5E596-E9C7-47CD-8E45-AB486328509E}" dt="2020-08-30T10:43:57.256" v="1739" actId="20577"/>
        <pc:sldMkLst>
          <pc:docMk/>
          <pc:sldMk cId="2349651798" sldId="258"/>
        </pc:sldMkLst>
        <pc:spChg chg="mod">
          <ac:chgData name="진균 정" userId="89ad339f02f7856f" providerId="LiveId" clId="{A7F5E596-E9C7-47CD-8E45-AB486328509E}" dt="2020-08-30T10:43:57.256" v="1739" actId="20577"/>
          <ac:spMkLst>
            <pc:docMk/>
            <pc:sldMk cId="2349651798" sldId="258"/>
            <ac:spMk id="2" creationId="{AB1C380C-5D09-4EF3-9CE3-4337FF336D36}"/>
          </ac:spMkLst>
        </pc:spChg>
        <pc:spChg chg="add mod">
          <ac:chgData name="진균 정" userId="89ad339f02f7856f" providerId="LiveId" clId="{A7F5E596-E9C7-47CD-8E45-AB486328509E}" dt="2020-08-30T10:19:36.200" v="1015" actId="1076"/>
          <ac:spMkLst>
            <pc:docMk/>
            <pc:sldMk cId="2349651798" sldId="258"/>
            <ac:spMk id="3" creationId="{1F5887A1-6D88-4432-947B-50727B15FA30}"/>
          </ac:spMkLst>
        </pc:spChg>
        <pc:spChg chg="mod">
          <ac:chgData name="진균 정" userId="89ad339f02f7856f" providerId="LiveId" clId="{A7F5E596-E9C7-47CD-8E45-AB486328509E}" dt="2020-08-28T06:22:18.691" v="107" actId="20577"/>
          <ac:spMkLst>
            <pc:docMk/>
            <pc:sldMk cId="2349651798" sldId="258"/>
            <ac:spMk id="3" creationId="{F8526508-EAF1-4587-9224-EB06E0942AB9}"/>
          </ac:spMkLst>
        </pc:spChg>
        <pc:spChg chg="add del">
          <ac:chgData name="진균 정" userId="89ad339f02f7856f" providerId="LiveId" clId="{A7F5E596-E9C7-47CD-8E45-AB486328509E}" dt="2020-08-28T06:20:51.513" v="5" actId="26606"/>
          <ac:spMkLst>
            <pc:docMk/>
            <pc:sldMk cId="2349651798" sldId="258"/>
            <ac:spMk id="10" creationId="{201CC55D-ED54-4C5C-95E6-10947BD1103B}"/>
          </ac:spMkLst>
        </pc:spChg>
        <pc:spChg chg="add del">
          <ac:chgData name="진균 정" userId="89ad339f02f7856f" providerId="LiveId" clId="{A7F5E596-E9C7-47CD-8E45-AB486328509E}" dt="2020-08-28T06:20:51.513" v="5" actId="26606"/>
          <ac:spMkLst>
            <pc:docMk/>
            <pc:sldMk cId="2349651798" sldId="258"/>
            <ac:spMk id="16" creationId="{3873B707-463F-40B0-8227-E8CC6C67EB25}"/>
          </ac:spMkLst>
        </pc:spChg>
        <pc:spChg chg="add del">
          <ac:chgData name="진균 정" userId="89ad339f02f7856f" providerId="LiveId" clId="{A7F5E596-E9C7-47CD-8E45-AB486328509E}" dt="2020-08-28T06:20:51.513" v="5" actId="26606"/>
          <ac:spMkLst>
            <pc:docMk/>
            <pc:sldMk cId="2349651798" sldId="258"/>
            <ac:spMk id="18" creationId="{C13237C8-E62C-4F0D-A318-BD6FB6C2D138}"/>
          </ac:spMkLst>
        </pc:spChg>
        <pc:spChg chg="add del">
          <ac:chgData name="진균 정" userId="89ad339f02f7856f" providerId="LiveId" clId="{A7F5E596-E9C7-47CD-8E45-AB486328509E}" dt="2020-08-28T06:20:51.513" v="5" actId="26606"/>
          <ac:spMkLst>
            <pc:docMk/>
            <pc:sldMk cId="2349651798" sldId="258"/>
            <ac:spMk id="20" creationId="{19C9EAEA-39D0-4B0E-A0EB-51E7B26740B1}"/>
          </ac:spMkLst>
        </pc:spChg>
        <pc:spChg chg="add del">
          <ac:chgData name="진균 정" userId="89ad339f02f7856f" providerId="LiveId" clId="{A7F5E596-E9C7-47CD-8E45-AB486328509E}" dt="2020-08-28T06:20:59.089" v="7" actId="26606"/>
          <ac:spMkLst>
            <pc:docMk/>
            <pc:sldMk cId="2349651798" sldId="258"/>
            <ac:spMk id="22" creationId="{5E39A796-BE83-48B1-B33F-35C4A32AAB57}"/>
          </ac:spMkLst>
        </pc:spChg>
        <pc:spChg chg="add del">
          <ac:chgData name="진균 정" userId="89ad339f02f7856f" providerId="LiveId" clId="{A7F5E596-E9C7-47CD-8E45-AB486328509E}" dt="2020-08-28T06:20:59.089" v="7" actId="26606"/>
          <ac:spMkLst>
            <pc:docMk/>
            <pc:sldMk cId="2349651798" sldId="258"/>
            <ac:spMk id="23" creationId="{72F84B47-E267-4194-8194-831DB7B5547F}"/>
          </ac:spMkLst>
        </pc:spChg>
        <pc:spChg chg="add del">
          <ac:chgData name="진균 정" userId="89ad339f02f7856f" providerId="LiveId" clId="{A7F5E596-E9C7-47CD-8E45-AB486328509E}" dt="2020-08-30T10:29:28.277" v="1185"/>
          <ac:spMkLst>
            <pc:docMk/>
            <pc:sldMk cId="2349651798" sldId="258"/>
            <ac:spMk id="28" creationId="{22587ECF-85E9-4393-9D87-8EB6F3F6C208}"/>
          </ac:spMkLst>
        </pc:spChg>
        <pc:grpChg chg="add del">
          <ac:chgData name="진균 정" userId="89ad339f02f7856f" providerId="LiveId" clId="{A7F5E596-E9C7-47CD-8E45-AB486328509E}" dt="2020-08-28T06:20:51.513" v="5" actId="26606"/>
          <ac:grpSpMkLst>
            <pc:docMk/>
            <pc:sldMk cId="2349651798" sldId="258"/>
            <ac:grpSpMk id="12" creationId="{1DE889C7-FAD6-4397-98E2-05D503484459}"/>
          </ac:grpSpMkLst>
        </pc:grpChg>
        <pc:picChg chg="mod">
          <ac:chgData name="진균 정" userId="89ad339f02f7856f" providerId="LiveId" clId="{A7F5E596-E9C7-47CD-8E45-AB486328509E}" dt="2020-08-28T06:34:22.352" v="403" actId="1076"/>
          <ac:picMkLst>
            <pc:docMk/>
            <pc:sldMk cId="2349651798" sldId="258"/>
            <ac:picMk id="4" creationId="{4430B8C9-2B49-44F1-AB69-C01B315A28CE}"/>
          </ac:picMkLst>
        </pc:picChg>
        <pc:picChg chg="add del mod">
          <ac:chgData name="진균 정" userId="89ad339f02f7856f" providerId="LiveId" clId="{A7F5E596-E9C7-47CD-8E45-AB486328509E}" dt="2020-08-28T08:30:15.244" v="419" actId="21"/>
          <ac:picMkLst>
            <pc:docMk/>
            <pc:sldMk cId="2349651798" sldId="258"/>
            <ac:picMk id="5" creationId="{42D32B3A-38A9-41B8-96E7-27DECB030C41}"/>
          </ac:picMkLst>
        </pc:picChg>
        <pc:picChg chg="mod">
          <ac:chgData name="진균 정" userId="89ad339f02f7856f" providerId="LiveId" clId="{A7F5E596-E9C7-47CD-8E45-AB486328509E}" dt="2020-08-28T08:30:29.338" v="426" actId="1076"/>
          <ac:picMkLst>
            <pc:docMk/>
            <pc:sldMk cId="2349651798" sldId="258"/>
            <ac:picMk id="6" creationId="{7DCBF8A5-E9DF-4246-BAC8-56E2EF7E773B}"/>
          </ac:picMkLst>
        </pc:picChg>
        <pc:picChg chg="add mod">
          <ac:chgData name="진균 정" userId="89ad339f02f7856f" providerId="LiveId" clId="{A7F5E596-E9C7-47CD-8E45-AB486328509E}" dt="2020-08-30T10:18:05.173" v="945" actId="1076"/>
          <ac:picMkLst>
            <pc:docMk/>
            <pc:sldMk cId="2349651798" sldId="258"/>
            <ac:picMk id="7" creationId="{38093822-129D-49F4-8A8F-70C6F4613CC9}"/>
          </ac:picMkLst>
        </pc:picChg>
      </pc:sldChg>
      <pc:sldChg chg="addSp delSp modSp mod">
        <pc:chgData name="진균 정" userId="89ad339f02f7856f" providerId="LiveId" clId="{A7F5E596-E9C7-47CD-8E45-AB486328509E}" dt="2020-08-30T11:00:08.244" v="2669" actId="1076"/>
        <pc:sldMkLst>
          <pc:docMk/>
          <pc:sldMk cId="501495846" sldId="260"/>
        </pc:sldMkLst>
        <pc:spChg chg="add del mod">
          <ac:chgData name="진균 정" userId="89ad339f02f7856f" providerId="LiveId" clId="{A7F5E596-E9C7-47CD-8E45-AB486328509E}" dt="2020-08-30T10:22:35.326" v="1091" actId="21"/>
          <ac:spMkLst>
            <pc:docMk/>
            <pc:sldMk cId="501495846" sldId="260"/>
            <ac:spMk id="4" creationId="{6ED5DC82-4E74-4E4B-BC57-B943A8FC0224}"/>
          </ac:spMkLst>
        </pc:spChg>
        <pc:spChg chg="add mod">
          <ac:chgData name="진균 정" userId="89ad339f02f7856f" providerId="LiveId" clId="{A7F5E596-E9C7-47CD-8E45-AB486328509E}" dt="2020-08-30T10:58:36.149" v="2664" actId="20577"/>
          <ac:spMkLst>
            <pc:docMk/>
            <pc:sldMk cId="501495846" sldId="260"/>
            <ac:spMk id="6" creationId="{E7EAA412-B315-4370-A17A-651F4CBF2FDD}"/>
          </ac:spMkLst>
        </pc:spChg>
        <pc:spChg chg="mod">
          <ac:chgData name="진균 정" userId="89ad339f02f7856f" providerId="LiveId" clId="{A7F5E596-E9C7-47CD-8E45-AB486328509E}" dt="2020-08-30T10:44:09.145" v="1745" actId="120"/>
          <ac:spMkLst>
            <pc:docMk/>
            <pc:sldMk cId="501495846" sldId="260"/>
            <ac:spMk id="11" creationId="{09903E80-D94A-493B-85DC-829052D4E1E4}"/>
          </ac:spMkLst>
        </pc:spChg>
        <pc:picChg chg="add mod">
          <ac:chgData name="진균 정" userId="89ad339f02f7856f" providerId="LiveId" clId="{A7F5E596-E9C7-47CD-8E45-AB486328509E}" dt="2020-08-30T10:17:43.107" v="944" actId="1076"/>
          <ac:picMkLst>
            <pc:docMk/>
            <pc:sldMk cId="501495846" sldId="260"/>
            <ac:picMk id="3" creationId="{1F0DFFDC-A055-4E11-9FDA-67FF36AF818B}"/>
          </ac:picMkLst>
        </pc:picChg>
        <pc:picChg chg="del mod">
          <ac:chgData name="진균 정" userId="89ad339f02f7856f" providerId="LiveId" clId="{A7F5E596-E9C7-47CD-8E45-AB486328509E}" dt="2020-08-30T10:58:52.911" v="2665" actId="21"/>
          <ac:picMkLst>
            <pc:docMk/>
            <pc:sldMk cId="501495846" sldId="260"/>
            <ac:picMk id="5" creationId="{09F2B405-B301-42A6-91BC-945332CF3887}"/>
          </ac:picMkLst>
        </pc:picChg>
        <pc:picChg chg="add mod">
          <ac:chgData name="진균 정" userId="89ad339f02f7856f" providerId="LiveId" clId="{A7F5E596-E9C7-47CD-8E45-AB486328509E}" dt="2020-08-30T11:00:08.244" v="2669" actId="1076"/>
          <ac:picMkLst>
            <pc:docMk/>
            <pc:sldMk cId="501495846" sldId="260"/>
            <ac:picMk id="8" creationId="{76DED2A7-E298-49EB-BDC8-685D14FFCE21}"/>
          </ac:picMkLst>
        </pc:picChg>
        <pc:picChg chg="del">
          <ac:chgData name="진균 정" userId="89ad339f02f7856f" providerId="LiveId" clId="{A7F5E596-E9C7-47CD-8E45-AB486328509E}" dt="2020-08-30T10:17:37.766" v="941" actId="21"/>
          <ac:picMkLst>
            <pc:docMk/>
            <pc:sldMk cId="501495846" sldId="260"/>
            <ac:picMk id="14" creationId="{41DE2399-A788-4681-A135-1F0977AE6D01}"/>
          </ac:picMkLst>
        </pc:picChg>
      </pc:sldChg>
      <pc:sldChg chg="addSp delSp modSp mod">
        <pc:chgData name="진균 정" userId="89ad339f02f7856f" providerId="LiveId" clId="{A7F5E596-E9C7-47CD-8E45-AB486328509E}" dt="2020-08-30T10:49:03.919" v="1861" actId="20577"/>
        <pc:sldMkLst>
          <pc:docMk/>
          <pc:sldMk cId="1924762559" sldId="261"/>
        </pc:sldMkLst>
        <pc:spChg chg="mod">
          <ac:chgData name="진균 정" userId="89ad339f02f7856f" providerId="LiveId" clId="{A7F5E596-E9C7-47CD-8E45-AB486328509E}" dt="2020-08-30T10:44:52.287" v="1757" actId="1076"/>
          <ac:spMkLst>
            <pc:docMk/>
            <pc:sldMk cId="1924762559" sldId="261"/>
            <ac:spMk id="2" creationId="{5F7E309C-4784-400A-B467-BA7E563F177C}"/>
          </ac:spMkLst>
        </pc:spChg>
        <pc:spChg chg="add mod">
          <ac:chgData name="진균 정" userId="89ad339f02f7856f" providerId="LiveId" clId="{A7F5E596-E9C7-47CD-8E45-AB486328509E}" dt="2020-08-30T10:48:55.605" v="1854" actId="403"/>
          <ac:spMkLst>
            <pc:docMk/>
            <pc:sldMk cId="1924762559" sldId="261"/>
            <ac:spMk id="3" creationId="{924BD0F8-E101-4C6E-AA79-4B58051BD0BB}"/>
          </ac:spMkLst>
        </pc:spChg>
        <pc:spChg chg="add del mod">
          <ac:chgData name="진균 정" userId="89ad339f02f7856f" providerId="LiveId" clId="{A7F5E596-E9C7-47CD-8E45-AB486328509E}" dt="2020-08-30T10:09:49.086" v="916" actId="21"/>
          <ac:spMkLst>
            <pc:docMk/>
            <pc:sldMk cId="1924762559" sldId="261"/>
            <ac:spMk id="4" creationId="{C8354A49-232F-42AB-996F-36783A773140}"/>
          </ac:spMkLst>
        </pc:spChg>
        <pc:spChg chg="add del mod">
          <ac:chgData name="진균 정" userId="89ad339f02f7856f" providerId="LiveId" clId="{A7F5E596-E9C7-47CD-8E45-AB486328509E}" dt="2020-08-30T10:10:25.746" v="925" actId="21"/>
          <ac:spMkLst>
            <pc:docMk/>
            <pc:sldMk cId="1924762559" sldId="261"/>
            <ac:spMk id="5" creationId="{90ABFE9A-E9B7-4194-B3C0-C734085EAD97}"/>
          </ac:spMkLst>
        </pc:spChg>
        <pc:spChg chg="mod">
          <ac:chgData name="진균 정" userId="89ad339f02f7856f" providerId="LiveId" clId="{A7F5E596-E9C7-47CD-8E45-AB486328509E}" dt="2020-08-30T10:45:52.457" v="1767" actId="1076"/>
          <ac:spMkLst>
            <pc:docMk/>
            <pc:sldMk cId="1924762559" sldId="261"/>
            <ac:spMk id="7" creationId="{B3526A78-1360-406F-A55B-53F67D020F23}"/>
          </ac:spMkLst>
        </pc:spChg>
        <pc:spChg chg="mod">
          <ac:chgData name="진균 정" userId="89ad339f02f7856f" providerId="LiveId" clId="{A7F5E596-E9C7-47CD-8E45-AB486328509E}" dt="2020-08-30T10:46:25.238" v="1776" actId="14100"/>
          <ac:spMkLst>
            <pc:docMk/>
            <pc:sldMk cId="1924762559" sldId="261"/>
            <ac:spMk id="8" creationId="{4C5D69D0-E1F6-464C-B12E-5A5F47EC9EC5}"/>
          </ac:spMkLst>
        </pc:spChg>
        <pc:spChg chg="mod">
          <ac:chgData name="진균 정" userId="89ad339f02f7856f" providerId="LiveId" clId="{A7F5E596-E9C7-47CD-8E45-AB486328509E}" dt="2020-08-30T10:47:02.705" v="1795" actId="1076"/>
          <ac:spMkLst>
            <pc:docMk/>
            <pc:sldMk cId="1924762559" sldId="261"/>
            <ac:spMk id="10" creationId="{EF6F8288-2376-4CA3-9BB2-77AE6CBDB577}"/>
          </ac:spMkLst>
        </pc:spChg>
        <pc:spChg chg="mod">
          <ac:chgData name="진균 정" userId="89ad339f02f7856f" providerId="LiveId" clId="{A7F5E596-E9C7-47CD-8E45-AB486328509E}" dt="2020-08-30T10:48:48.021" v="1848" actId="1076"/>
          <ac:spMkLst>
            <pc:docMk/>
            <pc:sldMk cId="1924762559" sldId="261"/>
            <ac:spMk id="11" creationId="{1E513191-6CC6-45A0-AC07-6871D27C56E4}"/>
          </ac:spMkLst>
        </pc:spChg>
        <pc:spChg chg="add mod">
          <ac:chgData name="진균 정" userId="89ad339f02f7856f" providerId="LiveId" clId="{A7F5E596-E9C7-47CD-8E45-AB486328509E}" dt="2020-08-30T10:48:53.717" v="1851" actId="403"/>
          <ac:spMkLst>
            <pc:docMk/>
            <pc:sldMk cId="1924762559" sldId="261"/>
            <ac:spMk id="14" creationId="{99085BFB-67FC-4C5A-9FA7-EF547C2C3A15}"/>
          </ac:spMkLst>
        </pc:spChg>
        <pc:spChg chg="add mod">
          <ac:chgData name="진균 정" userId="89ad339f02f7856f" providerId="LiveId" clId="{A7F5E596-E9C7-47CD-8E45-AB486328509E}" dt="2020-08-30T10:49:03.919" v="1861" actId="20577"/>
          <ac:spMkLst>
            <pc:docMk/>
            <pc:sldMk cId="1924762559" sldId="261"/>
            <ac:spMk id="15" creationId="{1F0327D2-61C8-4415-B8C1-ACC6F9875A79}"/>
          </ac:spMkLst>
        </pc:spChg>
        <pc:picChg chg="del mod">
          <ac:chgData name="진균 정" userId="89ad339f02f7856f" providerId="LiveId" clId="{A7F5E596-E9C7-47CD-8E45-AB486328509E}" dt="2020-08-30T09:51:54.550" v="606" actId="21"/>
          <ac:picMkLst>
            <pc:docMk/>
            <pc:sldMk cId="1924762559" sldId="261"/>
            <ac:picMk id="9" creationId="{69A00C37-456B-4F56-AF06-D2504FAB8C86}"/>
          </ac:picMkLst>
        </pc:picChg>
        <pc:picChg chg="add mod">
          <ac:chgData name="진균 정" userId="89ad339f02f7856f" providerId="LiveId" clId="{A7F5E596-E9C7-47CD-8E45-AB486328509E}" dt="2020-08-30T10:48:28.384" v="1842" actId="1076"/>
          <ac:picMkLst>
            <pc:docMk/>
            <pc:sldMk cId="1924762559" sldId="261"/>
            <ac:picMk id="12" creationId="{DC14642B-26AA-4D02-8A11-DB64E74AAFA1}"/>
          </ac:picMkLst>
        </pc:picChg>
        <pc:picChg chg="add del mod">
          <ac:chgData name="진균 정" userId="89ad339f02f7856f" providerId="LiveId" clId="{A7F5E596-E9C7-47CD-8E45-AB486328509E}" dt="2020-08-30T10:10:54.410" v="931" actId="21"/>
          <ac:picMkLst>
            <pc:docMk/>
            <pc:sldMk cId="1924762559" sldId="261"/>
            <ac:picMk id="2050" creationId="{534FD166-AEDD-41E0-B6EC-85B7956DC9FA}"/>
          </ac:picMkLst>
        </pc:picChg>
      </pc:sldChg>
      <pc:sldChg chg="addSp delSp modSp del mod">
        <pc:chgData name="진균 정" userId="89ad339f02f7856f" providerId="LiveId" clId="{A7F5E596-E9C7-47CD-8E45-AB486328509E}" dt="2020-08-28T08:53:35.569" v="427" actId="2696"/>
        <pc:sldMkLst>
          <pc:docMk/>
          <pc:sldMk cId="1532209628" sldId="262"/>
        </pc:sldMkLst>
        <pc:spChg chg="mod">
          <ac:chgData name="진균 정" userId="89ad339f02f7856f" providerId="LiveId" clId="{A7F5E596-E9C7-47CD-8E45-AB486328509E}" dt="2020-08-28T06:22:55.522" v="139"/>
          <ac:spMkLst>
            <pc:docMk/>
            <pc:sldMk cId="1532209628" sldId="262"/>
            <ac:spMk id="2" creationId="{2732F380-1F84-4C6A-987C-06A8C5884C34}"/>
          </ac:spMkLst>
        </pc:spChg>
        <pc:spChg chg="mod">
          <ac:chgData name="진균 정" userId="89ad339f02f7856f" providerId="LiveId" clId="{A7F5E596-E9C7-47CD-8E45-AB486328509E}" dt="2020-08-28T06:35:58.908" v="406" actId="20577"/>
          <ac:spMkLst>
            <pc:docMk/>
            <pc:sldMk cId="1532209628" sldId="262"/>
            <ac:spMk id="3" creationId="{2BA398FB-33F6-4C39-A7B4-8EB20966E658}"/>
          </ac:spMkLst>
        </pc:spChg>
        <pc:spChg chg="add del mod">
          <ac:chgData name="진균 정" userId="89ad339f02f7856f" providerId="LiveId" clId="{A7F5E596-E9C7-47CD-8E45-AB486328509E}" dt="2020-08-28T06:37:23.926" v="408" actId="21"/>
          <ac:spMkLst>
            <pc:docMk/>
            <pc:sldMk cId="1532209628" sldId="262"/>
            <ac:spMk id="4" creationId="{6D2EE479-A871-436C-A263-94EEB88C5EEF}"/>
          </ac:spMkLst>
        </pc:spChg>
      </pc:sldChg>
      <pc:sldChg chg="addSp delSp modSp mod">
        <pc:chgData name="진균 정" userId="89ad339f02f7856f" providerId="LiveId" clId="{A7F5E596-E9C7-47CD-8E45-AB486328509E}" dt="2020-08-30T11:56:01.945" v="3903" actId="20577"/>
        <pc:sldMkLst>
          <pc:docMk/>
          <pc:sldMk cId="2324567700" sldId="263"/>
        </pc:sldMkLst>
        <pc:spChg chg="mod">
          <ac:chgData name="진균 정" userId="89ad339f02f7856f" providerId="LiveId" clId="{A7F5E596-E9C7-47CD-8E45-AB486328509E}" dt="2020-08-30T11:56:01.945" v="3903" actId="20577"/>
          <ac:spMkLst>
            <pc:docMk/>
            <pc:sldMk cId="2324567700" sldId="263"/>
            <ac:spMk id="2" creationId="{B0959C76-FD95-4007-8C42-BF9310431793}"/>
          </ac:spMkLst>
        </pc:spChg>
        <pc:spChg chg="del mod">
          <ac:chgData name="진균 정" userId="89ad339f02f7856f" providerId="LiveId" clId="{A7F5E596-E9C7-47CD-8E45-AB486328509E}" dt="2020-08-30T09:37:50.188" v="433" actId="3680"/>
          <ac:spMkLst>
            <pc:docMk/>
            <pc:sldMk cId="2324567700" sldId="263"/>
            <ac:spMk id="3" creationId="{EF60F688-9E80-47A5-952C-6A6405ECFA73}"/>
          </ac:spMkLst>
        </pc:spChg>
        <pc:graphicFrameChg chg="add mod ord modGraphic">
          <ac:chgData name="진균 정" userId="89ad339f02f7856f" providerId="LiveId" clId="{A7F5E596-E9C7-47CD-8E45-AB486328509E}" dt="2020-08-30T09:53:49.706" v="720" actId="20577"/>
          <ac:graphicFrameMkLst>
            <pc:docMk/>
            <pc:sldMk cId="2324567700" sldId="263"/>
            <ac:graphicFrameMk id="4" creationId="{4B1EA83F-F8DC-48A4-AF0A-48E271EB4BE9}"/>
          </ac:graphicFrameMkLst>
        </pc:graphicFrameChg>
        <pc:graphicFrameChg chg="add del mod modGraphic">
          <ac:chgData name="진균 정" userId="89ad339f02f7856f" providerId="LiveId" clId="{A7F5E596-E9C7-47CD-8E45-AB486328509E}" dt="2020-08-30T09:38:17.887" v="437"/>
          <ac:graphicFrameMkLst>
            <pc:docMk/>
            <pc:sldMk cId="2324567700" sldId="263"/>
            <ac:graphicFrameMk id="5" creationId="{8C45A891-B95A-4092-963A-C1E1EC82341D}"/>
          </ac:graphicFrameMkLst>
        </pc:graphicFrameChg>
      </pc:sldChg>
      <pc:sldChg chg="addSp delSp modSp new mod">
        <pc:chgData name="진균 정" userId="89ad339f02f7856f" providerId="LiveId" clId="{A7F5E596-E9C7-47CD-8E45-AB486328509E}" dt="2020-08-30T11:56:13.150" v="3911" actId="20577"/>
        <pc:sldMkLst>
          <pc:docMk/>
          <pc:sldMk cId="3564265310" sldId="264"/>
        </pc:sldMkLst>
        <pc:spChg chg="mod">
          <ac:chgData name="진균 정" userId="89ad339f02f7856f" providerId="LiveId" clId="{A7F5E596-E9C7-47CD-8E45-AB486328509E}" dt="2020-08-30T11:56:13.150" v="3911" actId="20577"/>
          <ac:spMkLst>
            <pc:docMk/>
            <pc:sldMk cId="3564265310" sldId="264"/>
            <ac:spMk id="2" creationId="{61CFEB80-1E36-4BF7-B37C-F0339DAAAC59}"/>
          </ac:spMkLst>
        </pc:spChg>
        <pc:spChg chg="del">
          <ac:chgData name="진균 정" userId="89ad339f02f7856f" providerId="LiveId" clId="{A7F5E596-E9C7-47CD-8E45-AB486328509E}" dt="2020-08-30T09:52:58.575" v="663" actId="3680"/>
          <ac:spMkLst>
            <pc:docMk/>
            <pc:sldMk cId="3564265310" sldId="264"/>
            <ac:spMk id="3" creationId="{586BB229-8A8A-4F86-926E-A425F4189BDE}"/>
          </ac:spMkLst>
        </pc:spChg>
        <pc:graphicFrameChg chg="add mod ord modGraphic">
          <ac:chgData name="진균 정" userId="89ad339f02f7856f" providerId="LiveId" clId="{A7F5E596-E9C7-47CD-8E45-AB486328509E}" dt="2020-08-30T10:41:07.549" v="1637" actId="14734"/>
          <ac:graphicFrameMkLst>
            <pc:docMk/>
            <pc:sldMk cId="3564265310" sldId="264"/>
            <ac:graphicFrameMk id="4" creationId="{770F538B-DED0-40C4-A90B-3E6EDB8F935C}"/>
          </ac:graphicFrameMkLst>
        </pc:graphicFrameChg>
      </pc:sldChg>
      <pc:sldChg chg="addSp delSp modSp new mod">
        <pc:chgData name="진균 정" userId="89ad339f02f7856f" providerId="LiveId" clId="{A7F5E596-E9C7-47CD-8E45-AB486328509E}" dt="2020-08-30T10:25:03.751" v="1131" actId="1076"/>
        <pc:sldMkLst>
          <pc:docMk/>
          <pc:sldMk cId="113607930" sldId="265"/>
        </pc:sldMkLst>
        <pc:spChg chg="del">
          <ac:chgData name="진균 정" userId="89ad339f02f7856f" providerId="LiveId" clId="{A7F5E596-E9C7-47CD-8E45-AB486328509E}" dt="2020-08-30T10:22:39.227" v="1093" actId="22"/>
          <ac:spMkLst>
            <pc:docMk/>
            <pc:sldMk cId="113607930" sldId="265"/>
            <ac:spMk id="2" creationId="{41BE35A4-F735-4F70-91B1-DB30321DF586}"/>
          </ac:spMkLst>
        </pc:spChg>
        <pc:spChg chg="del">
          <ac:chgData name="진균 정" userId="89ad339f02f7856f" providerId="LiveId" clId="{A7F5E596-E9C7-47CD-8E45-AB486328509E}" dt="2020-08-30T10:24:10.008" v="1094"/>
          <ac:spMkLst>
            <pc:docMk/>
            <pc:sldMk cId="113607930" sldId="265"/>
            <ac:spMk id="3" creationId="{CDDD2EAC-0982-4DB6-9565-7B7C49D84B9B}"/>
          </ac:spMkLst>
        </pc:spChg>
        <pc:spChg chg="add mod">
          <ac:chgData name="진균 정" userId="89ad339f02f7856f" providerId="LiveId" clId="{A7F5E596-E9C7-47CD-8E45-AB486328509E}" dt="2020-08-30T10:24:24.007" v="1102" actId="1076"/>
          <ac:spMkLst>
            <pc:docMk/>
            <pc:sldMk cId="113607930" sldId="265"/>
            <ac:spMk id="5" creationId="{6A0D0619-B1AA-4D85-9DCF-6A2DD172D2B1}"/>
          </ac:spMkLst>
        </pc:spChg>
        <pc:spChg chg="add mod">
          <ac:chgData name="진균 정" userId="89ad339f02f7856f" providerId="LiveId" clId="{A7F5E596-E9C7-47CD-8E45-AB486328509E}" dt="2020-08-30T10:25:03.751" v="1131" actId="1076"/>
          <ac:spMkLst>
            <pc:docMk/>
            <pc:sldMk cId="113607930" sldId="265"/>
            <ac:spMk id="8" creationId="{37695DE3-EF9D-45C9-AD95-67FFF88C4F2B}"/>
          </ac:spMkLst>
        </pc:spChg>
        <pc:picChg chg="add mod">
          <ac:chgData name="진균 정" userId="89ad339f02f7856f" providerId="LiveId" clId="{A7F5E596-E9C7-47CD-8E45-AB486328509E}" dt="2020-08-30T10:24:33.911" v="1106" actId="14100"/>
          <ac:picMkLst>
            <pc:docMk/>
            <pc:sldMk cId="113607930" sldId="265"/>
            <ac:picMk id="7" creationId="{2436260D-43C5-4118-8C90-8A54143AF7E2}"/>
          </ac:picMkLst>
        </pc:picChg>
      </pc:sldChg>
      <pc:sldChg chg="delSp modSp new mod">
        <pc:chgData name="진균 정" userId="89ad339f02f7856f" providerId="LiveId" clId="{A7F5E596-E9C7-47CD-8E45-AB486328509E}" dt="2020-08-30T10:31:22.308" v="1253" actId="1076"/>
        <pc:sldMkLst>
          <pc:docMk/>
          <pc:sldMk cId="2793809369" sldId="266"/>
        </pc:sldMkLst>
        <pc:spChg chg="mod">
          <ac:chgData name="진균 정" userId="89ad339f02f7856f" providerId="LiveId" clId="{A7F5E596-E9C7-47CD-8E45-AB486328509E}" dt="2020-08-30T10:31:22.308" v="1253" actId="1076"/>
          <ac:spMkLst>
            <pc:docMk/>
            <pc:sldMk cId="2793809369" sldId="266"/>
            <ac:spMk id="2" creationId="{21B02F26-5A40-4637-B151-F4506955B4AF}"/>
          </ac:spMkLst>
        </pc:spChg>
        <pc:spChg chg="del">
          <ac:chgData name="진균 정" userId="89ad339f02f7856f" providerId="LiveId" clId="{A7F5E596-E9C7-47CD-8E45-AB486328509E}" dt="2020-08-30T10:31:13.038" v="1249" actId="21"/>
          <ac:spMkLst>
            <pc:docMk/>
            <pc:sldMk cId="2793809369" sldId="266"/>
            <ac:spMk id="3" creationId="{D0446B2D-9B67-4921-8218-D9C000D7035D}"/>
          </ac:spMkLst>
        </pc:spChg>
      </pc:sldChg>
      <pc:sldChg chg="addSp delSp modSp new mod ord">
        <pc:chgData name="진균 정" userId="89ad339f02f7856f" providerId="LiveId" clId="{A7F5E596-E9C7-47CD-8E45-AB486328509E}" dt="2020-08-30T10:51:39.215" v="1939"/>
        <pc:sldMkLst>
          <pc:docMk/>
          <pc:sldMk cId="3062370513" sldId="267"/>
        </pc:sldMkLst>
        <pc:spChg chg="mod">
          <ac:chgData name="진균 정" userId="89ad339f02f7856f" providerId="LiveId" clId="{A7F5E596-E9C7-47CD-8E45-AB486328509E}" dt="2020-08-30T10:51:39.215" v="1939"/>
          <ac:spMkLst>
            <pc:docMk/>
            <pc:sldMk cId="3062370513" sldId="267"/>
            <ac:spMk id="2" creationId="{D1D893FB-ED3D-4595-BC37-0F1AEB03F7E5}"/>
          </ac:spMkLst>
        </pc:spChg>
        <pc:spChg chg="del">
          <ac:chgData name="진균 정" userId="89ad339f02f7856f" providerId="LiveId" clId="{A7F5E596-E9C7-47CD-8E45-AB486328509E}" dt="2020-08-30T10:31:58.774" v="1255"/>
          <ac:spMkLst>
            <pc:docMk/>
            <pc:sldMk cId="3062370513" sldId="267"/>
            <ac:spMk id="3" creationId="{63F378A5-30A2-4B20-AA38-230B786D3132}"/>
          </ac:spMkLst>
        </pc:spChg>
        <pc:spChg chg="add del mod">
          <ac:chgData name="진균 정" userId="89ad339f02f7856f" providerId="LiveId" clId="{A7F5E596-E9C7-47CD-8E45-AB486328509E}" dt="2020-08-30T10:32:56.796" v="1289" actId="21"/>
          <ac:spMkLst>
            <pc:docMk/>
            <pc:sldMk cId="3062370513" sldId="267"/>
            <ac:spMk id="13" creationId="{27C001B7-44BB-402A-B671-CEACF2182C55}"/>
          </ac:spMkLst>
        </pc:spChg>
        <pc:picChg chg="add del mod">
          <ac:chgData name="진균 정" userId="89ad339f02f7856f" providerId="LiveId" clId="{A7F5E596-E9C7-47CD-8E45-AB486328509E}" dt="2020-08-30T10:32:33.561" v="1278" actId="21"/>
          <ac:picMkLst>
            <pc:docMk/>
            <pc:sldMk cId="3062370513" sldId="267"/>
            <ac:picMk id="5" creationId="{D32B668B-2CB6-4D1D-BEFC-3B95144C19A9}"/>
          </ac:picMkLst>
        </pc:picChg>
        <pc:picChg chg="add del mod">
          <ac:chgData name="진균 정" userId="89ad339f02f7856f" providerId="LiveId" clId="{A7F5E596-E9C7-47CD-8E45-AB486328509E}" dt="2020-08-30T10:32:37.392" v="1280" actId="21"/>
          <ac:picMkLst>
            <pc:docMk/>
            <pc:sldMk cId="3062370513" sldId="267"/>
            <ac:picMk id="7" creationId="{20C47A71-4C0D-4AF3-9AD0-7A2A3A062D5D}"/>
          </ac:picMkLst>
        </pc:picChg>
        <pc:picChg chg="add del mod">
          <ac:chgData name="진균 정" userId="89ad339f02f7856f" providerId="LiveId" clId="{A7F5E596-E9C7-47CD-8E45-AB486328509E}" dt="2020-08-30T10:35:39.095" v="1370" actId="21"/>
          <ac:picMkLst>
            <pc:docMk/>
            <pc:sldMk cId="3062370513" sldId="267"/>
            <ac:picMk id="9" creationId="{0D959C0D-9F4D-4A54-BB1B-A6429963523C}"/>
          </ac:picMkLst>
        </pc:picChg>
        <pc:picChg chg="add del mod">
          <ac:chgData name="진균 정" userId="89ad339f02f7856f" providerId="LiveId" clId="{A7F5E596-E9C7-47CD-8E45-AB486328509E}" dt="2020-08-30T10:35:40.590" v="1371" actId="21"/>
          <ac:picMkLst>
            <pc:docMk/>
            <pc:sldMk cId="3062370513" sldId="267"/>
            <ac:picMk id="11" creationId="{E0C98E17-14D9-463D-B652-719D549E36C1}"/>
          </ac:picMkLst>
        </pc:picChg>
        <pc:picChg chg="add mod">
          <ac:chgData name="진균 정" userId="89ad339f02f7856f" providerId="LiveId" clId="{A7F5E596-E9C7-47CD-8E45-AB486328509E}" dt="2020-08-30T10:37:24.962" v="1384" actId="14100"/>
          <ac:picMkLst>
            <pc:docMk/>
            <pc:sldMk cId="3062370513" sldId="267"/>
            <ac:picMk id="15" creationId="{A09D69AF-D697-4A6F-AF10-6791276C2482}"/>
          </ac:picMkLst>
        </pc:picChg>
        <pc:picChg chg="add mod">
          <ac:chgData name="진균 정" userId="89ad339f02f7856f" providerId="LiveId" clId="{A7F5E596-E9C7-47CD-8E45-AB486328509E}" dt="2020-08-30T10:38:06.884" v="1487" actId="1076"/>
          <ac:picMkLst>
            <pc:docMk/>
            <pc:sldMk cId="3062370513" sldId="267"/>
            <ac:picMk id="17" creationId="{7398B5B2-CE82-4268-828E-E0A885D2AF7F}"/>
          </ac:picMkLst>
        </pc:picChg>
      </pc:sldChg>
      <pc:sldChg chg="addSp delSp modSp new mod">
        <pc:chgData name="진균 정" userId="89ad339f02f7856f" providerId="LiveId" clId="{A7F5E596-E9C7-47CD-8E45-AB486328509E}" dt="2020-08-30T10:51:39.215" v="1939"/>
        <pc:sldMkLst>
          <pc:docMk/>
          <pc:sldMk cId="4159796480" sldId="268"/>
        </pc:sldMkLst>
        <pc:spChg chg="mod">
          <ac:chgData name="진균 정" userId="89ad339f02f7856f" providerId="LiveId" clId="{A7F5E596-E9C7-47CD-8E45-AB486328509E}" dt="2020-08-30T10:51:39.215" v="1939"/>
          <ac:spMkLst>
            <pc:docMk/>
            <pc:sldMk cId="4159796480" sldId="268"/>
            <ac:spMk id="2" creationId="{88EFBCCF-8189-4F11-A973-7B49052143D7}"/>
          </ac:spMkLst>
        </pc:spChg>
        <pc:spChg chg="del">
          <ac:chgData name="진균 정" userId="89ad339f02f7856f" providerId="LiveId" clId="{A7F5E596-E9C7-47CD-8E45-AB486328509E}" dt="2020-08-30T10:32:34.984" v="1279"/>
          <ac:spMkLst>
            <pc:docMk/>
            <pc:sldMk cId="4159796480" sldId="268"/>
            <ac:spMk id="3" creationId="{C95BF03E-3B81-4E65-80F6-740FC4DB17C6}"/>
          </ac:spMkLst>
        </pc:spChg>
        <pc:picChg chg="add mod">
          <ac:chgData name="진균 정" userId="89ad339f02f7856f" providerId="LiveId" clId="{A7F5E596-E9C7-47CD-8E45-AB486328509E}" dt="2020-08-30T10:51:39.215" v="1939"/>
          <ac:picMkLst>
            <pc:docMk/>
            <pc:sldMk cId="4159796480" sldId="268"/>
            <ac:picMk id="4" creationId="{F33AAC97-C8F9-42D1-B050-A7985D31C3CC}"/>
          </ac:picMkLst>
        </pc:picChg>
        <pc:picChg chg="add mod">
          <ac:chgData name="진균 정" userId="89ad339f02f7856f" providerId="LiveId" clId="{A7F5E596-E9C7-47CD-8E45-AB486328509E}" dt="2020-08-30T10:39:40.081" v="1631" actId="1076"/>
          <ac:picMkLst>
            <pc:docMk/>
            <pc:sldMk cId="4159796480" sldId="268"/>
            <ac:picMk id="6" creationId="{A187F197-9F07-4C50-9E00-E0EBA6269DC7}"/>
          </ac:picMkLst>
        </pc:picChg>
      </pc:sldChg>
      <pc:sldChg chg="new del">
        <pc:chgData name="진균 정" userId="89ad339f02f7856f" providerId="LiveId" clId="{A7F5E596-E9C7-47CD-8E45-AB486328509E}" dt="2020-08-30T10:43:02.779" v="1641" actId="47"/>
        <pc:sldMkLst>
          <pc:docMk/>
          <pc:sldMk cId="1127088859" sldId="269"/>
        </pc:sldMkLst>
      </pc:sldChg>
      <pc:sldChg chg="modSp new mod">
        <pc:chgData name="진균 정" userId="89ad339f02f7856f" providerId="LiveId" clId="{A7F5E596-E9C7-47CD-8E45-AB486328509E}" dt="2020-08-30T12:06:58.072" v="5788" actId="1076"/>
        <pc:sldMkLst>
          <pc:docMk/>
          <pc:sldMk cId="2866159798" sldId="269"/>
        </pc:sldMkLst>
        <pc:spChg chg="mod">
          <ac:chgData name="진균 정" userId="89ad339f02f7856f" providerId="LiveId" clId="{A7F5E596-E9C7-47CD-8E45-AB486328509E}" dt="2020-08-30T12:06:58.072" v="5788" actId="1076"/>
          <ac:spMkLst>
            <pc:docMk/>
            <pc:sldMk cId="2866159798" sldId="269"/>
            <ac:spMk id="2" creationId="{014E76E7-88FF-4801-9924-3607540430F3}"/>
          </ac:spMkLst>
        </pc:spChg>
        <pc:spChg chg="mod">
          <ac:chgData name="진균 정" userId="89ad339f02f7856f" providerId="LiveId" clId="{A7F5E596-E9C7-47CD-8E45-AB486328509E}" dt="2020-08-30T11:47:44.907" v="3052" actId="404"/>
          <ac:spMkLst>
            <pc:docMk/>
            <pc:sldMk cId="2866159798" sldId="269"/>
            <ac:spMk id="3" creationId="{04FB7B0A-12FE-47FC-805D-76BF460B43D0}"/>
          </ac:spMkLst>
        </pc:spChg>
      </pc:sldChg>
      <pc:sldChg chg="delSp modSp new mod">
        <pc:chgData name="진균 정" userId="89ad339f02f7856f" providerId="LiveId" clId="{A7F5E596-E9C7-47CD-8E45-AB486328509E}" dt="2020-08-30T12:03:45.213" v="5231" actId="403"/>
        <pc:sldMkLst>
          <pc:docMk/>
          <pc:sldMk cId="715603615" sldId="270"/>
        </pc:sldMkLst>
        <pc:spChg chg="del">
          <ac:chgData name="진균 정" userId="89ad339f02f7856f" providerId="LiveId" clId="{A7F5E596-E9C7-47CD-8E45-AB486328509E}" dt="2020-08-30T11:49:00.421" v="3054" actId="21"/>
          <ac:spMkLst>
            <pc:docMk/>
            <pc:sldMk cId="715603615" sldId="270"/>
            <ac:spMk id="2" creationId="{5D09D8D6-1F30-4559-AFCF-73382BB9938F}"/>
          </ac:spMkLst>
        </pc:spChg>
        <pc:spChg chg="mod">
          <ac:chgData name="진균 정" userId="89ad339f02f7856f" providerId="LiveId" clId="{A7F5E596-E9C7-47CD-8E45-AB486328509E}" dt="2020-08-30T12:03:45.213" v="5231" actId="403"/>
          <ac:spMkLst>
            <pc:docMk/>
            <pc:sldMk cId="715603615" sldId="270"/>
            <ac:spMk id="3" creationId="{E54D47E6-171B-4EB1-8D29-9D7513731AAA}"/>
          </ac:spMkLst>
        </pc:spChg>
      </pc:sldChg>
      <pc:sldChg chg="new del">
        <pc:chgData name="진균 정" userId="89ad339f02f7856f" providerId="LiveId" clId="{A7F5E596-E9C7-47CD-8E45-AB486328509E}" dt="2020-08-30T10:51:30.202" v="1932" actId="47"/>
        <pc:sldMkLst>
          <pc:docMk/>
          <pc:sldMk cId="1908473031" sldId="270"/>
        </pc:sldMkLst>
      </pc:sldChg>
      <pc:sldChg chg="delSp modSp new mod">
        <pc:chgData name="진균 정" userId="89ad339f02f7856f" providerId="LiveId" clId="{A7F5E596-E9C7-47CD-8E45-AB486328509E}" dt="2020-08-30T12:07:52.496" v="5789" actId="20577"/>
        <pc:sldMkLst>
          <pc:docMk/>
          <pc:sldMk cId="1551374426" sldId="271"/>
        </pc:sldMkLst>
        <pc:spChg chg="del">
          <ac:chgData name="진균 정" userId="89ad339f02f7856f" providerId="LiveId" clId="{A7F5E596-E9C7-47CD-8E45-AB486328509E}" dt="2020-08-30T12:04:22.920" v="5233" actId="21"/>
          <ac:spMkLst>
            <pc:docMk/>
            <pc:sldMk cId="1551374426" sldId="271"/>
            <ac:spMk id="2" creationId="{39388AA7-4848-4FE1-98D4-8A5842DB090B}"/>
          </ac:spMkLst>
        </pc:spChg>
        <pc:spChg chg="mod">
          <ac:chgData name="진균 정" userId="89ad339f02f7856f" providerId="LiveId" clId="{A7F5E596-E9C7-47CD-8E45-AB486328509E}" dt="2020-08-30T12:07:52.496" v="5789" actId="20577"/>
          <ac:spMkLst>
            <pc:docMk/>
            <pc:sldMk cId="1551374426" sldId="271"/>
            <ac:spMk id="3" creationId="{D91820EF-0943-4EDF-A53D-82C4E5ED52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EB8-0BD9-41EC-9DE5-C65CDD5551DA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0A3-97F2-4089-A9EB-D08F1ECF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5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EB8-0BD9-41EC-9DE5-C65CDD5551DA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0A3-97F2-4089-A9EB-D08F1ECF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0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EB8-0BD9-41EC-9DE5-C65CDD5551DA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0A3-97F2-4089-A9EB-D08F1ECF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15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EB8-0BD9-41EC-9DE5-C65CDD5551DA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0A3-97F2-4089-A9EB-D08F1ECFB8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645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EB8-0BD9-41EC-9DE5-C65CDD5551DA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0A3-97F2-4089-A9EB-D08F1ECF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69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EB8-0BD9-41EC-9DE5-C65CDD5551DA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0A3-97F2-4089-A9EB-D08F1ECF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65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EB8-0BD9-41EC-9DE5-C65CDD5551DA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0A3-97F2-4089-A9EB-D08F1ECF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52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EB8-0BD9-41EC-9DE5-C65CDD5551DA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0A3-97F2-4089-A9EB-D08F1ECF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72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EB8-0BD9-41EC-9DE5-C65CDD5551DA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0A3-97F2-4089-A9EB-D08F1ECF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34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5248A-EEB8-4D0D-9A4B-BA8AAE3F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00279-ED3D-46A1-BE4E-9408596D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F210E-3F2A-4DE8-B91F-54E24C83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EB8-0BD9-41EC-9DE5-C65CDD5551DA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8FD35-4155-40C8-9C86-2DAAA352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D74FA-69E2-42C6-B587-C41E7860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0A3-97F2-4089-A9EB-D08F1ECF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7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EB8-0BD9-41EC-9DE5-C65CDD5551DA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0A3-97F2-4089-A9EB-D08F1ECF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8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EB8-0BD9-41EC-9DE5-C65CDD5551DA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0A3-97F2-4089-A9EB-D08F1ECF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1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EB8-0BD9-41EC-9DE5-C65CDD5551DA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0A3-97F2-4089-A9EB-D08F1ECF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81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EB8-0BD9-41EC-9DE5-C65CDD5551DA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0A3-97F2-4089-A9EB-D08F1ECF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0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EB8-0BD9-41EC-9DE5-C65CDD5551DA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0A3-97F2-4089-A9EB-D08F1ECF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2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EB8-0BD9-41EC-9DE5-C65CDD5551DA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0A3-97F2-4089-A9EB-D08F1ECF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4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EB8-0BD9-41EC-9DE5-C65CDD5551DA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0A3-97F2-4089-A9EB-D08F1ECF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9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EB8-0BD9-41EC-9DE5-C65CDD5551DA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0A3-97F2-4089-A9EB-D08F1ECF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50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988EB8-0BD9-41EC-9DE5-C65CDD5551DA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F3B0A3-97F2-4089-A9EB-D08F1ECF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8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nlpy-ko.readthedocs.io/ko/v0.4.3/morph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DA114-1E0A-4443-9EE2-2423885C0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5400" b="1" dirty="0">
                <a:latin typeface="+mn-ea"/>
                <a:ea typeface="+mn-ea"/>
              </a:rPr>
              <a:t>뉴스 기사 </a:t>
            </a:r>
            <a:r>
              <a:rPr lang="en-US" altLang="ko-KR" sz="5400" b="1" dirty="0">
                <a:latin typeface="+mn-ea"/>
                <a:ea typeface="+mn-ea"/>
              </a:rPr>
              <a:t>headline</a:t>
            </a:r>
            <a:r>
              <a:rPr lang="ko-KR" altLang="en-US" sz="5400" b="1" dirty="0">
                <a:latin typeface="+mn-ea"/>
                <a:ea typeface="+mn-ea"/>
              </a:rPr>
              <a:t> 추출</a:t>
            </a:r>
            <a:br>
              <a:rPr lang="en-US" altLang="ko-KR" sz="5400" b="1" dirty="0">
                <a:latin typeface="+mn-ea"/>
                <a:ea typeface="+mn-ea"/>
              </a:rPr>
            </a:br>
            <a:r>
              <a:rPr lang="en-US" altLang="ko-KR" sz="4400" dirty="0">
                <a:latin typeface="+mn-ea"/>
                <a:ea typeface="+mn-ea"/>
              </a:rPr>
              <a:t>(</a:t>
            </a:r>
            <a:r>
              <a:rPr lang="en-US" altLang="ko-KR" sz="4400" dirty="0"/>
              <a:t>seq2seq + attention)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9E64AF-4B70-485A-8E38-B0FA94AE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631676"/>
            <a:ext cx="8689976" cy="1371599"/>
          </a:xfrm>
        </p:spPr>
        <p:txBody>
          <a:bodyPr anchor="ctr">
            <a:normAutofit fontScale="92500" lnSpcReduction="10000"/>
          </a:bodyPr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반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조</a:t>
            </a:r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ko-KR" altLang="en-US" dirty="0" err="1">
                <a:solidFill>
                  <a:schemeClr val="tx1"/>
                </a:solidFill>
              </a:rPr>
              <a:t>김상아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윤민희</a:t>
            </a:r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ko-KR" altLang="en-US" dirty="0" err="1">
                <a:solidFill>
                  <a:schemeClr val="tx1"/>
                </a:solidFill>
              </a:rPr>
              <a:t>정보경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정진균</a:t>
            </a:r>
          </a:p>
        </p:txBody>
      </p:sp>
    </p:spTree>
    <p:extLst>
      <p:ext uri="{BB962C8B-B14F-4D97-AF65-F5344CB8AC3E}">
        <p14:creationId xmlns:p14="http://schemas.microsoft.com/office/powerpoint/2010/main" val="268216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FEB80-1E36-4BF7-B37C-F0339DAA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0" y="239681"/>
            <a:ext cx="10515600" cy="1325563"/>
          </a:xfrm>
        </p:spPr>
        <p:txBody>
          <a:bodyPr/>
          <a:lstStyle/>
          <a:p>
            <a:pPr algn="l"/>
            <a:r>
              <a:rPr lang="ko-KR" altLang="en-US" dirty="0"/>
              <a:t>  </a:t>
            </a:r>
            <a:r>
              <a:rPr lang="en-US" altLang="ko-KR" dirty="0" err="1"/>
              <a:t>Badcase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70F538B-DED0-40C4-A90B-3E6EDB8F9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107334"/>
              </p:ext>
            </p:extLst>
          </p:nvPr>
        </p:nvGraphicFramePr>
        <p:xfrm>
          <a:off x="289089" y="1364415"/>
          <a:ext cx="11613822" cy="5152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4834">
                  <a:extLst>
                    <a:ext uri="{9D8B030D-6E8A-4147-A177-3AD203B41FA5}">
                      <a16:colId xmlns:a16="http://schemas.microsoft.com/office/drawing/2014/main" val="428365184"/>
                    </a:ext>
                  </a:extLst>
                </a:gridCol>
                <a:gridCol w="3937714">
                  <a:extLst>
                    <a:ext uri="{9D8B030D-6E8A-4147-A177-3AD203B41FA5}">
                      <a16:colId xmlns:a16="http://schemas.microsoft.com/office/drawing/2014/main" val="1680311543"/>
                    </a:ext>
                  </a:extLst>
                </a:gridCol>
                <a:gridCol w="3871274">
                  <a:extLst>
                    <a:ext uri="{9D8B030D-6E8A-4147-A177-3AD203B41FA5}">
                      <a16:colId xmlns:a16="http://schemas.microsoft.com/office/drawing/2014/main" val="1957634529"/>
                    </a:ext>
                  </a:extLst>
                </a:gridCol>
              </a:tblGrid>
              <a:tr h="393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Predicted 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Contents (preprocessed)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256345"/>
                  </a:ext>
                </a:extLst>
              </a:tr>
              <a:tr h="11270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 아이 돌 라디오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 싹 쓰리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 한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 하 ㄴ 아이 돌 라디오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아는 형님  이진혁   젊은 강호동  같다는 말 들어 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에너자이저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인증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이진혁이   젊은 강호동  같다는 말을 많이 들었다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라고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밝혔다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방송되는       아는 형님 에 자타공인 연예계 절친 이준  정용화와 막 친해지고 있는 이진혁  정세운이 전학생으로 등장한다  연습생 시절부터 알고 지냈던 이준과 정용화의 오래된 추억부터 인연을 만들고 있는 이진혁과 정세운의 풋풋한 이야기까지  절친 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3816746"/>
                  </a:ext>
                </a:extLst>
              </a:tr>
              <a:tr h="13782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그것이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알고싶다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화성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초등생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실종사건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이춘재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심경고백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 김 주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 성 현 측 김 민경 측 박지 훈 측 성 과 성 추행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살인자의 자백 그리고 사라진 시신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방송되는      그것이 알고 싶다 에서는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이춘재를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직접 만난 화성 초등학생 실종 사건 피해자 가족을 통해 사건의 진실에 대해서 분석해본다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이춘재의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첫 심정 고백 제작진에 따르면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전 실종된 막내딸을 살해한 것이 본인이라는 한 연쇄살인범의 고백  아버지가 지금껏 놓지 못했던 희망이 산산이 조각나는 순간이었다  막내딸을 죽인 살인범에게 꼭 들어야 할 말이 있다며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826863"/>
                  </a:ext>
                </a:extLst>
              </a:tr>
              <a:tr h="11270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공부가머니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신동엽 뛰어넘는 홍성흔子 입담 잔머리  폭소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놀 면 뭐하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니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싹 쓰리 결혼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결혼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발표 연예인 과 함께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하고프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공부가머니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신동엽 뛰어넘는 홍성흔子 입담 잔머리  폭소 공부가 머니  에 신동엽을 능가하는 순발력 귀재가 등장한다 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방송될 공부가 머니   기획 박현석  프로듀서 선혜윤 에서는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홍성흔의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화리와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달리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분도 집중하지 못하는 아들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화철이의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해맑은 일상을 공개  모두를 폭소케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2917795"/>
                  </a:ext>
                </a:extLst>
              </a:tr>
              <a:tr h="11270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악뮤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이수현  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뮬란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가창 국내 공식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커버송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아티스트  공식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 원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 나인 어 소속 사 아 전속 계약 만료 재 계약 공식 입장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악뮤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이수현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뮬란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가창 국내 공식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커버송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아티스트 공식 이수현이 영화 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뮬란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을 불렀다  지난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금 국내 공식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커버송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아티스트의 보이스 실루엣을 공개하며 폭발적인 궁금증을 불러일으켰던 영화 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뮬란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드디어 오늘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…..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7615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26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E76E7-88FF-4801-9924-36075404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1445"/>
            <a:ext cx="10364451" cy="1596177"/>
          </a:xfrm>
        </p:spPr>
        <p:txBody>
          <a:bodyPr/>
          <a:lstStyle/>
          <a:p>
            <a:pPr algn="l"/>
            <a:r>
              <a:rPr lang="en-US" altLang="ko-KR" dirty="0"/>
              <a:t>5. </a:t>
            </a:r>
            <a:r>
              <a:rPr lang="ko-KR" altLang="en-US" dirty="0"/>
              <a:t>프로젝트 고찰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B7B0A-12FE-47FC-805D-76BF460B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04215"/>
            <a:ext cx="10364452" cy="4335268"/>
          </a:xfrm>
        </p:spPr>
        <p:txBody>
          <a:bodyPr>
            <a:normAutofit fontScale="92500"/>
          </a:bodyPr>
          <a:lstStyle/>
          <a:p>
            <a:r>
              <a:rPr lang="ko-KR" altLang="en-US" sz="2400" cap="none" dirty="0"/>
              <a:t>정확도 개선</a:t>
            </a:r>
            <a:endParaRPr lang="en-US" altLang="ko-KR" sz="2400" cap="none" dirty="0"/>
          </a:p>
          <a:p>
            <a:pPr marL="0" indent="0">
              <a:buNone/>
            </a:pPr>
            <a:r>
              <a:rPr lang="ko-KR" altLang="en-US" sz="2400" cap="none" dirty="0"/>
              <a:t>초기 방향 </a:t>
            </a:r>
            <a:r>
              <a:rPr lang="en-US" altLang="ko-KR" sz="2400" cap="none" dirty="0"/>
              <a:t>: </a:t>
            </a:r>
            <a:r>
              <a:rPr lang="ko-KR" altLang="en-US" sz="2400" cap="none" dirty="0"/>
              <a:t>정확도 개선</a:t>
            </a:r>
            <a:endParaRPr lang="en-US" altLang="ko-KR" sz="2400" cap="none" dirty="0"/>
          </a:p>
          <a:p>
            <a:pPr marL="0" indent="0">
              <a:buNone/>
            </a:pPr>
            <a:r>
              <a:rPr lang="en-US" altLang="ko-KR" sz="2400" cap="none" dirty="0"/>
              <a:t>-- Split</a:t>
            </a:r>
            <a:r>
              <a:rPr lang="ko-KR" altLang="en-US" sz="2400" cap="none" dirty="0"/>
              <a:t>을 이용한 토큰화 </a:t>
            </a:r>
            <a:r>
              <a:rPr lang="en-US" altLang="ko-KR" sz="2400" cap="none" dirty="0"/>
              <a:t>– </a:t>
            </a:r>
            <a:r>
              <a:rPr lang="ko-KR" altLang="en-US" sz="2400" cap="none" dirty="0"/>
              <a:t>정확도 </a:t>
            </a:r>
            <a:r>
              <a:rPr lang="en-US" altLang="ko-KR" sz="2400" cap="none" dirty="0"/>
              <a:t>42% (</a:t>
            </a:r>
            <a:r>
              <a:rPr lang="ko-KR" altLang="en-US" sz="2400" cap="none" dirty="0"/>
              <a:t>데이터 </a:t>
            </a:r>
            <a:r>
              <a:rPr lang="en-US" altLang="ko-KR" sz="2400" cap="none" dirty="0"/>
              <a:t>5000</a:t>
            </a:r>
            <a:r>
              <a:rPr lang="ko-KR" altLang="en-US" sz="2400" cap="none" dirty="0"/>
              <a:t>개</a:t>
            </a:r>
            <a:r>
              <a:rPr lang="en-US" altLang="ko-KR" sz="2400" cap="none" dirty="0"/>
              <a:t>) – </a:t>
            </a:r>
            <a:r>
              <a:rPr lang="ko-KR" altLang="en-US" sz="1900" cap="none" dirty="0"/>
              <a:t>한글은 조사들이 붙어 있으므로 </a:t>
            </a:r>
            <a:r>
              <a:rPr lang="en-US" altLang="ko-KR" sz="1900" cap="none" dirty="0"/>
              <a:t>split</a:t>
            </a:r>
            <a:r>
              <a:rPr lang="ko-KR" altLang="en-US" sz="1900" cap="none" dirty="0"/>
              <a:t>으로는 구분하는 것이 어렵다</a:t>
            </a:r>
            <a:r>
              <a:rPr lang="en-US" altLang="ko-KR" sz="1900" cap="none" dirty="0"/>
              <a:t>.</a:t>
            </a:r>
            <a:endParaRPr lang="en-US" altLang="ko-KR" sz="2400" cap="none" dirty="0"/>
          </a:p>
          <a:p>
            <a:pPr marL="0" indent="0">
              <a:buNone/>
            </a:pPr>
            <a:r>
              <a:rPr lang="en-US" altLang="ko-KR" sz="2400" cap="none" dirty="0"/>
              <a:t>-- </a:t>
            </a:r>
            <a:r>
              <a:rPr lang="en-US" altLang="ko-KR" sz="2400" cap="none" dirty="0" err="1"/>
              <a:t>Konlpy</a:t>
            </a:r>
            <a:r>
              <a:rPr lang="en-US" altLang="ko-KR" sz="2400" cap="none" dirty="0"/>
              <a:t>: </a:t>
            </a:r>
            <a:r>
              <a:rPr lang="ko-KR" altLang="en-US" sz="2400" cap="none" dirty="0" err="1"/>
              <a:t>한나눔</a:t>
            </a:r>
            <a:r>
              <a:rPr lang="ko-KR" altLang="en-US" sz="2400" cap="none" dirty="0"/>
              <a:t> 모듈</a:t>
            </a:r>
            <a:r>
              <a:rPr lang="en-US" altLang="ko-KR" sz="2400" cap="none" dirty="0"/>
              <a:t> </a:t>
            </a:r>
            <a:r>
              <a:rPr lang="ko-KR" altLang="en-US" sz="2400" cap="none" dirty="0"/>
              <a:t>명사추출 </a:t>
            </a:r>
            <a:r>
              <a:rPr lang="en-US" altLang="ko-KR" sz="2400" cap="none" dirty="0"/>
              <a:t>– 51%(</a:t>
            </a:r>
            <a:r>
              <a:rPr lang="ko-KR" altLang="en-US" sz="2400" cap="none" dirty="0"/>
              <a:t>데이터 </a:t>
            </a:r>
            <a:r>
              <a:rPr lang="en-US" altLang="ko-KR" sz="2400" cap="none" dirty="0"/>
              <a:t>5000</a:t>
            </a:r>
            <a:r>
              <a:rPr lang="ko-KR" altLang="en-US" sz="2400" cap="none" dirty="0"/>
              <a:t>개</a:t>
            </a:r>
            <a:r>
              <a:rPr lang="en-US" altLang="ko-KR" sz="2400" cap="none" dirty="0"/>
              <a:t>)</a:t>
            </a:r>
          </a:p>
          <a:p>
            <a:pPr marL="0" indent="0">
              <a:buNone/>
            </a:pPr>
            <a:r>
              <a:rPr lang="en-US" altLang="ko-KR" sz="2400" cap="none" dirty="0"/>
              <a:t>-- </a:t>
            </a:r>
            <a:r>
              <a:rPr lang="en-US" altLang="ko-KR" sz="2400" cap="none" dirty="0" err="1"/>
              <a:t>Konlpy</a:t>
            </a:r>
            <a:r>
              <a:rPr lang="en-US" altLang="ko-KR" sz="2400" cap="none" dirty="0"/>
              <a:t>: </a:t>
            </a:r>
            <a:r>
              <a:rPr lang="en-US" altLang="ko-KR" sz="2400" cap="none" dirty="0" err="1"/>
              <a:t>komoran</a:t>
            </a:r>
            <a:r>
              <a:rPr lang="ko-KR" altLang="en-US" sz="2400" cap="none" dirty="0"/>
              <a:t> 모듈 형태소 추출 </a:t>
            </a:r>
            <a:r>
              <a:rPr lang="en-US" altLang="ko-KR" sz="2400" cap="none" dirty="0"/>
              <a:t>– 54% (</a:t>
            </a:r>
            <a:r>
              <a:rPr lang="ko-KR" altLang="en-US" sz="2400" cap="none" dirty="0"/>
              <a:t>데이터 </a:t>
            </a:r>
            <a:r>
              <a:rPr lang="en-US" altLang="ko-KR" sz="2400" cap="none" dirty="0"/>
              <a:t>10000</a:t>
            </a:r>
            <a:r>
              <a:rPr lang="ko-KR" altLang="en-US" sz="2400" cap="none" dirty="0"/>
              <a:t>여 개</a:t>
            </a:r>
            <a:r>
              <a:rPr lang="en-US" altLang="ko-KR" sz="2400" cap="none" dirty="0"/>
              <a:t>)</a:t>
            </a:r>
          </a:p>
          <a:p>
            <a:pPr marL="0" indent="0">
              <a:buNone/>
            </a:pPr>
            <a:r>
              <a:rPr lang="en-US" altLang="ko-KR" sz="2400" cap="none" dirty="0"/>
              <a:t>-- </a:t>
            </a:r>
            <a:r>
              <a:rPr lang="en-US" altLang="ko-KR" sz="2400" cap="none" dirty="0" err="1"/>
              <a:t>Konlpy</a:t>
            </a:r>
            <a:r>
              <a:rPr lang="en-US" altLang="ko-KR" sz="2400" cap="none" dirty="0"/>
              <a:t>: </a:t>
            </a:r>
            <a:r>
              <a:rPr lang="en-US" altLang="ko-KR" sz="2400" cap="none" dirty="0" err="1"/>
              <a:t>kkma</a:t>
            </a:r>
            <a:r>
              <a:rPr lang="en-US" altLang="ko-KR" sz="2400" cap="none" dirty="0"/>
              <a:t> </a:t>
            </a:r>
            <a:r>
              <a:rPr lang="ko-KR" altLang="en-US" sz="2400" cap="none" dirty="0"/>
              <a:t>모듈 형태소 추출 </a:t>
            </a:r>
            <a:r>
              <a:rPr lang="en-US" altLang="ko-KR" sz="2400" cap="none" dirty="0"/>
              <a:t>– 70%( </a:t>
            </a:r>
            <a:r>
              <a:rPr lang="ko-KR" altLang="en-US" sz="2400" cap="none" dirty="0"/>
              <a:t>데이터 </a:t>
            </a:r>
            <a:r>
              <a:rPr lang="en-US" altLang="ko-KR" sz="2400" cap="none" dirty="0"/>
              <a:t>10000</a:t>
            </a:r>
            <a:r>
              <a:rPr lang="ko-KR" altLang="en-US" sz="2400" cap="none" dirty="0"/>
              <a:t>여 개</a:t>
            </a:r>
            <a:r>
              <a:rPr lang="en-US" altLang="ko-KR" sz="2400" cap="none" dirty="0"/>
              <a:t>) – </a:t>
            </a:r>
            <a:r>
              <a:rPr lang="ko-KR" altLang="en-US" sz="1900" cap="none" dirty="0"/>
              <a:t>정확도만 높고 결과가 좋지 않았다</a:t>
            </a:r>
            <a:r>
              <a:rPr lang="en-US" altLang="ko-KR" sz="1900" cap="none" dirty="0"/>
              <a:t>.</a:t>
            </a:r>
            <a:endParaRPr lang="en-US" altLang="ko-KR" sz="2400" cap="none" dirty="0"/>
          </a:p>
          <a:p>
            <a:pPr marL="0" indent="0">
              <a:buNone/>
            </a:pPr>
            <a:r>
              <a:rPr lang="en-US" altLang="ko-KR" sz="2400" cap="none" dirty="0"/>
              <a:t>-- </a:t>
            </a:r>
            <a:r>
              <a:rPr lang="en-US" altLang="ko-KR" sz="2400" cap="none" dirty="0" err="1"/>
              <a:t>Konlpy</a:t>
            </a:r>
            <a:r>
              <a:rPr lang="en-US" altLang="ko-KR" sz="2400" cap="none" dirty="0"/>
              <a:t>:</a:t>
            </a:r>
            <a:r>
              <a:rPr lang="ko-KR" altLang="en-US" sz="2400" cap="none" dirty="0"/>
              <a:t> </a:t>
            </a:r>
            <a:r>
              <a:rPr lang="en-US" altLang="ko-KR" sz="2400" cap="none" dirty="0" err="1"/>
              <a:t>kkma</a:t>
            </a:r>
            <a:r>
              <a:rPr lang="en-US" altLang="ko-KR" sz="2400" cap="none" dirty="0"/>
              <a:t> </a:t>
            </a:r>
            <a:r>
              <a:rPr lang="ko-KR" altLang="en-US" sz="2400" cap="none" dirty="0"/>
              <a:t>모듈 형태소 추출 </a:t>
            </a:r>
            <a:r>
              <a:rPr lang="en-US" altLang="ko-KR" sz="2400" cap="none" dirty="0"/>
              <a:t>– 62% (</a:t>
            </a:r>
            <a:r>
              <a:rPr lang="ko-KR" altLang="en-US" sz="2400" cap="none" dirty="0"/>
              <a:t>데이터 </a:t>
            </a:r>
            <a:r>
              <a:rPr lang="en-US" altLang="ko-KR" sz="2400" cap="none" dirty="0"/>
              <a:t>18000</a:t>
            </a:r>
            <a:r>
              <a:rPr lang="ko-KR" altLang="en-US" sz="2400" cap="none" dirty="0"/>
              <a:t>여 개</a:t>
            </a:r>
            <a:r>
              <a:rPr lang="en-US" altLang="ko-KR" sz="2400" cap="none" dirty="0"/>
              <a:t>) + 3 layers + dropout</a:t>
            </a:r>
            <a:endParaRPr lang="ko-KR" alt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86615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D47E6-171B-4EB1-8D29-9D7513731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575035"/>
            <a:ext cx="10364452" cy="6023728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데이터의 종류</a:t>
            </a:r>
            <a:endParaRPr lang="en-US" altLang="ko-KR" sz="2400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동아스포츠의 연예</a:t>
            </a:r>
            <a:r>
              <a:rPr lang="en-US" altLang="ko-KR" dirty="0"/>
              <a:t>, </a:t>
            </a:r>
            <a:r>
              <a:rPr lang="ko-KR" altLang="en-US" dirty="0"/>
              <a:t>스포츠</a:t>
            </a:r>
            <a:r>
              <a:rPr lang="en-US" altLang="ko-KR" dirty="0"/>
              <a:t>, </a:t>
            </a:r>
            <a:r>
              <a:rPr lang="ko-KR" altLang="en-US" dirty="0"/>
              <a:t>포토</a:t>
            </a:r>
            <a:r>
              <a:rPr lang="en-US" altLang="ko-KR" dirty="0"/>
              <a:t>, </a:t>
            </a:r>
            <a:r>
              <a:rPr lang="ko-KR" altLang="en-US" dirty="0"/>
              <a:t>아이돌 픽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중앙일보 실시간 뉴스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네이버 속보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데이터의 반 이상은 동아 스포츠였기 때문에 연예</a:t>
            </a:r>
            <a:r>
              <a:rPr lang="en-US" altLang="ko-KR" dirty="0"/>
              <a:t>, </a:t>
            </a:r>
            <a:r>
              <a:rPr lang="ko-KR" altLang="en-US" dirty="0"/>
              <a:t>스포츠</a:t>
            </a:r>
            <a:r>
              <a:rPr lang="en-US" altLang="ko-KR" dirty="0"/>
              <a:t>, </a:t>
            </a:r>
            <a:r>
              <a:rPr lang="ko-KR" altLang="en-US" dirty="0"/>
              <a:t>코로나관련 뉴스는 예측이 비슷하게 나온 것을 확인할 수 있었지만 훈련하지 않은 데이터에 대해서는 결과를 신뢰하기 어려웠다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400" dirty="0"/>
              <a:t>훈련 시간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dirty="0"/>
              <a:t>데이터 양과</a:t>
            </a:r>
            <a:r>
              <a:rPr lang="en-US" altLang="ko-KR" dirty="0"/>
              <a:t> </a:t>
            </a:r>
            <a:r>
              <a:rPr lang="ko-KR" altLang="en-US" dirty="0"/>
              <a:t>레이어 수가 많아질 수록</a:t>
            </a:r>
            <a:r>
              <a:rPr lang="en-US" altLang="ko-KR" dirty="0"/>
              <a:t> </a:t>
            </a:r>
            <a:r>
              <a:rPr lang="ko-KR" altLang="en-US" dirty="0"/>
              <a:t>훈련시간이 증가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드롭아웃을</a:t>
            </a:r>
            <a:r>
              <a:rPr lang="ko-KR" altLang="en-US" dirty="0"/>
              <a:t> 적용하면 훈련시간이 증가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dirty="0"/>
              <a:t>데이터가 많을 수록 </a:t>
            </a:r>
            <a:r>
              <a:rPr lang="en-US" altLang="ko-KR" dirty="0" err="1"/>
              <a:t>kkma</a:t>
            </a:r>
            <a:r>
              <a:rPr lang="ko-KR" altLang="en-US" dirty="0"/>
              <a:t>에서 토큰화 하는 시간이 증가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60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820EF-0943-4EDF-A53D-82C4E5ED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716437"/>
            <a:ext cx="10364452" cy="5074763"/>
          </a:xfrm>
        </p:spPr>
        <p:txBody>
          <a:bodyPr/>
          <a:lstStyle/>
          <a:p>
            <a:r>
              <a:rPr lang="ko-KR" altLang="en-US" sz="2800" dirty="0"/>
              <a:t>개선할 부분</a:t>
            </a:r>
            <a:endParaRPr lang="en-US" altLang="ko-KR" sz="2800" dirty="0"/>
          </a:p>
          <a:p>
            <a:endParaRPr lang="en-US" altLang="ko-KR" sz="2800" dirty="0"/>
          </a:p>
          <a:p>
            <a:pPr marL="457200" indent="-457200">
              <a:buAutoNum type="arabicPeriod"/>
            </a:pPr>
            <a:r>
              <a:rPr lang="ko-KR" altLang="en-US" dirty="0"/>
              <a:t>데이터 양을 늘리고 기사의 토픽을 더 다양하게 하여 다른 토픽들도 예측이 잘 수행되도록 한다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dirty="0"/>
              <a:t>Seq2seq</a:t>
            </a:r>
            <a:r>
              <a:rPr lang="ko-KR" altLang="en-US" dirty="0"/>
              <a:t> 레이어에서 </a:t>
            </a:r>
            <a:r>
              <a:rPr lang="ko-KR" altLang="en-US" dirty="0" err="1"/>
              <a:t>드롭아웃</a:t>
            </a:r>
            <a:r>
              <a:rPr lang="ko-KR" altLang="en-US" dirty="0"/>
              <a:t> 비율을 더 증가시키고 </a:t>
            </a:r>
            <a:r>
              <a:rPr lang="en-US" altLang="ko-KR" dirty="0"/>
              <a:t>3</a:t>
            </a:r>
            <a:r>
              <a:rPr lang="ko-KR" altLang="en-US" dirty="0"/>
              <a:t>개 레이어에서 모두 </a:t>
            </a:r>
            <a:r>
              <a:rPr lang="ko-KR" altLang="en-US" dirty="0" err="1"/>
              <a:t>드롭아웃을</a:t>
            </a:r>
            <a:r>
              <a:rPr lang="ko-KR" altLang="en-US" dirty="0"/>
              <a:t> 실행한다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37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02F26-5A40-4637-B151-F4506955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37688"/>
            <a:ext cx="10364451" cy="1596177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감사합니다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9380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673D2-6B4A-4CC0-AA98-80A7575F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1A0BA-A018-47CD-A94C-BB9374A6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200" dirty="0"/>
              <a:t>1. </a:t>
            </a:r>
            <a:r>
              <a:rPr lang="ko-KR" altLang="en-US" sz="3200" dirty="0"/>
              <a:t>기사 </a:t>
            </a:r>
            <a:r>
              <a:rPr lang="ko-KR" altLang="en-US" sz="3200" dirty="0" err="1"/>
              <a:t>크롤링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2. </a:t>
            </a:r>
            <a:r>
              <a:rPr lang="ko-KR" altLang="en-US" sz="3200" dirty="0" err="1"/>
              <a:t>전처리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3. </a:t>
            </a:r>
            <a:r>
              <a:rPr lang="ko-KR" altLang="en-US" sz="3200" dirty="0"/>
              <a:t>사용 모델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4. </a:t>
            </a:r>
            <a:r>
              <a:rPr lang="ko-KR" altLang="en-US" sz="3200" dirty="0"/>
              <a:t>결과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5.</a:t>
            </a:r>
            <a:r>
              <a:rPr lang="ko-KR" altLang="en-US" sz="3200" dirty="0"/>
              <a:t>프로젝트 고찰</a:t>
            </a:r>
            <a:endParaRPr lang="en-US" altLang="ko-KR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2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C380C-5D09-4EF3-9CE3-4337FF33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24" y="501895"/>
            <a:ext cx="2737780" cy="585824"/>
          </a:xfrm>
        </p:spPr>
        <p:txBody>
          <a:bodyPr anchor="t">
            <a:normAutofit/>
          </a:bodyPr>
          <a:lstStyle/>
          <a:p>
            <a:r>
              <a:rPr lang="en-US" altLang="ko-KR" sz="3000" dirty="0">
                <a:ea typeface="맑은 고딕"/>
              </a:rPr>
              <a:t>1. </a:t>
            </a:r>
            <a:r>
              <a:rPr lang="ko-KR" altLang="en-US" sz="3000" dirty="0">
                <a:ea typeface="맑은 고딕"/>
              </a:rPr>
              <a:t>기사 </a:t>
            </a:r>
            <a:r>
              <a:rPr lang="ko-KR" altLang="en-US" sz="3000" dirty="0" err="1">
                <a:ea typeface="맑은 고딕"/>
              </a:rPr>
              <a:t>크롤링</a:t>
            </a:r>
            <a:endParaRPr lang="ko-KR" altLang="en-US" sz="3000" dirty="0">
              <a:ea typeface="맑은 고딕"/>
            </a:endParaRPr>
          </a:p>
        </p:txBody>
      </p:sp>
      <p:pic>
        <p:nvPicPr>
          <p:cNvPr id="4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430B8C9-2B49-44F1-AB69-C01B315A2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363" y="60218"/>
            <a:ext cx="5780761" cy="3661379"/>
          </a:xfrm>
          <a:prstGeom prst="rect">
            <a:avLst/>
          </a:prstGeom>
        </p:spPr>
      </p:pic>
      <p:pic>
        <p:nvPicPr>
          <p:cNvPr id="6" name="그림 6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7DCBF8A5-E9DF-4246-BAC8-56E2EF7E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839" y="3781815"/>
            <a:ext cx="5784285" cy="30704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093822-129D-49F4-8A8F-70C6F4613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1" y="906509"/>
            <a:ext cx="5540121" cy="47772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5887A1-6D88-4432-947B-50727B15FA30}"/>
              </a:ext>
            </a:extLst>
          </p:cNvPr>
          <p:cNvSpPr txBox="1"/>
          <p:nvPr/>
        </p:nvSpPr>
        <p:spPr>
          <a:xfrm>
            <a:off x="506090" y="6088398"/>
            <a:ext cx="530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기사 출처 </a:t>
            </a:r>
            <a:r>
              <a:rPr lang="en-US" altLang="ko-KR" sz="2400" dirty="0"/>
              <a:t>: </a:t>
            </a:r>
            <a:r>
              <a:rPr lang="ko-KR" altLang="en-US" sz="2400" dirty="0"/>
              <a:t>스포츠 동아 및</a:t>
            </a:r>
            <a:r>
              <a:rPr lang="en-US" altLang="ko-KR" sz="2400" dirty="0"/>
              <a:t> </a:t>
            </a:r>
            <a:r>
              <a:rPr lang="ko-KR" altLang="en-US" sz="2400" dirty="0"/>
              <a:t>네이버</a:t>
            </a:r>
          </a:p>
        </p:txBody>
      </p:sp>
    </p:spTree>
    <p:extLst>
      <p:ext uri="{BB962C8B-B14F-4D97-AF65-F5344CB8AC3E}">
        <p14:creationId xmlns:p14="http://schemas.microsoft.com/office/powerpoint/2010/main" val="234965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09903E80-D94A-493B-85DC-829052D4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16" y="434859"/>
            <a:ext cx="2375398" cy="484225"/>
          </a:xfrm>
          <a:noFill/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3200" dirty="0">
                <a:ea typeface="맑은 고딕"/>
              </a:rPr>
              <a:t>2. </a:t>
            </a:r>
            <a:r>
              <a:rPr lang="ko-KR" altLang="en-US" sz="3200" dirty="0" err="1">
                <a:ea typeface="맑은 고딕"/>
              </a:rPr>
              <a:t>전처리</a:t>
            </a:r>
            <a:endParaRPr lang="ko-KR" altLang="en-US" sz="3200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0DFFDC-A055-4E11-9FDA-67FF36AF8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329" y="1036158"/>
            <a:ext cx="4709455" cy="5651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AA412-B315-4370-A17A-651F4CBF2FDD}"/>
              </a:ext>
            </a:extLst>
          </p:cNvPr>
          <p:cNvSpPr txBox="1"/>
          <p:nvPr/>
        </p:nvSpPr>
        <p:spPr>
          <a:xfrm>
            <a:off x="443216" y="5767682"/>
            <a:ext cx="543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koNLpy</a:t>
            </a:r>
            <a:r>
              <a:rPr lang="ko-KR" altLang="en-US" dirty="0"/>
              <a:t> </a:t>
            </a:r>
            <a:r>
              <a:rPr lang="ko-KR" altLang="en-US" dirty="0" err="1"/>
              <a:t>토크나이저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Kkma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중복을 제거하여 같은 헤드라인 약 </a:t>
            </a:r>
            <a:r>
              <a:rPr lang="en-US" altLang="ko-KR" dirty="0"/>
              <a:t>2000</a:t>
            </a:r>
            <a:r>
              <a:rPr lang="ko-KR" altLang="en-US" dirty="0"/>
              <a:t>개 제거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DED2A7-E298-49EB-BDC8-685D14FFC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16" y="1036158"/>
            <a:ext cx="5439110" cy="475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9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A0D0619-B1AA-4D85-9DCF-6A2DD172D2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727" y="160845"/>
            <a:ext cx="10515600" cy="132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koNLpy</a:t>
            </a:r>
            <a:r>
              <a:rPr lang="ko-KR" altLang="en-US" dirty="0"/>
              <a:t>의 </a:t>
            </a:r>
            <a:r>
              <a:rPr lang="ko-KR" altLang="en-US" dirty="0" err="1"/>
              <a:t>토크나이저</a:t>
            </a:r>
            <a:r>
              <a:rPr lang="ko-KR" altLang="en-US" dirty="0"/>
              <a:t> 비교</a:t>
            </a:r>
          </a:p>
        </p:txBody>
      </p:sp>
      <p:pic>
        <p:nvPicPr>
          <p:cNvPr id="7" name="내용 개체 틀 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2436260D-43C5-4118-8C90-8A54143AF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570" y="1292314"/>
            <a:ext cx="7136860" cy="503066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695DE3-EF9D-45C9-AD95-67FFF88C4F2B}"/>
              </a:ext>
            </a:extLst>
          </p:cNvPr>
          <p:cNvSpPr txBox="1"/>
          <p:nvPr/>
        </p:nvSpPr>
        <p:spPr>
          <a:xfrm>
            <a:off x="162127" y="6424679"/>
            <a:ext cx="1097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 출처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https://konlpy-ko.readthedocs.io/ko/v0.4.3/morph/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60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893FB-ED3D-4595-BC37-0F1AEB03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cap="none" dirty="0" err="1"/>
              <a:t>Kkma</a:t>
            </a:r>
            <a:r>
              <a:rPr lang="ko-KR" altLang="en-US" cap="none" dirty="0"/>
              <a:t> 사용 후 단어 분포  </a:t>
            </a:r>
            <a:r>
              <a:rPr lang="en-US" altLang="ko-KR" cap="none" dirty="0"/>
              <a:t>(padding : 1000/ 20)</a:t>
            </a:r>
            <a:endParaRPr lang="ko-KR" altLang="en-US" cap="none" dirty="0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A09D69AF-D697-4A6F-AF10-6791276C2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05" y="2512478"/>
            <a:ext cx="5583592" cy="3597482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7398B5B2-CE82-4268-828E-E0A885D2A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562" y="2561016"/>
            <a:ext cx="5583592" cy="355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7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E309C-4784-400A-B467-BA7E563F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45" y="402496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ea typeface="맑은 고딕"/>
              </a:rPr>
              <a:t>3. </a:t>
            </a:r>
            <a:r>
              <a:rPr lang="ko-KR" altLang="en-US" sz="4400" dirty="0">
                <a:ea typeface="맑은 고딕"/>
              </a:rPr>
              <a:t>사용모델</a:t>
            </a:r>
            <a:endParaRPr lang="ko-KR" altLang="en-US" sz="4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526A78-1360-406F-A55B-53F67D020F23}"/>
              </a:ext>
            </a:extLst>
          </p:cNvPr>
          <p:cNvSpPr/>
          <p:nvPr/>
        </p:nvSpPr>
        <p:spPr>
          <a:xfrm>
            <a:off x="1732693" y="2175729"/>
            <a:ext cx="3227622" cy="318291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C5D69D0-E1F6-464C-B12E-5A5F47EC9EC5}"/>
              </a:ext>
            </a:extLst>
          </p:cNvPr>
          <p:cNvSpPr/>
          <p:nvPr/>
        </p:nvSpPr>
        <p:spPr>
          <a:xfrm>
            <a:off x="6806633" y="2244168"/>
            <a:ext cx="3227622" cy="323777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F8288-2376-4CA3-9BB2-77AE6CBDB577}"/>
              </a:ext>
            </a:extLst>
          </p:cNvPr>
          <p:cNvSpPr txBox="1"/>
          <p:nvPr/>
        </p:nvSpPr>
        <p:spPr>
          <a:xfrm>
            <a:off x="2217589" y="5468057"/>
            <a:ext cx="225782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500" dirty="0">
                <a:ea typeface="맑은 고딕"/>
              </a:rPr>
              <a:t>Seq2seq</a:t>
            </a:r>
            <a:endParaRPr lang="en-US" altLang="ko-KR" sz="2500" dirty="0">
              <a:ea typeface="맑은 고딕"/>
            </a:endParaRPr>
          </a:p>
          <a:p>
            <a:pPr algn="ctr"/>
            <a:r>
              <a:rPr lang="en-US" altLang="ko-KR" sz="2500" dirty="0">
                <a:ea typeface="맑은 고딕" panose="020B0503020000020004" pitchFamily="34" charset="-127"/>
              </a:rPr>
              <a:t>3 - Layers</a:t>
            </a:r>
            <a:endParaRPr lang="ko-KR" sz="2500" dirty="0">
              <a:ea typeface="맑은 고딕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13191-6CC6-45A0-AC07-6871D27C56E4}"/>
              </a:ext>
            </a:extLst>
          </p:cNvPr>
          <p:cNvSpPr txBox="1"/>
          <p:nvPr/>
        </p:nvSpPr>
        <p:spPr>
          <a:xfrm>
            <a:off x="7894534" y="5519570"/>
            <a:ext cx="159498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500" dirty="0" err="1">
                <a:ea typeface="맑은 고딕"/>
              </a:rPr>
              <a:t>Attention</a:t>
            </a:r>
            <a:endParaRPr lang="ko-KR" altLang="en-US" sz="2500" dirty="0">
              <a:ea typeface="맑은 고딕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24BD0F8-E101-4C6E-AA79-4B58051BD0BB}"/>
              </a:ext>
            </a:extLst>
          </p:cNvPr>
          <p:cNvSpPr/>
          <p:nvPr/>
        </p:nvSpPr>
        <p:spPr>
          <a:xfrm>
            <a:off x="2351747" y="3429000"/>
            <a:ext cx="2229680" cy="676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LSTM</a:t>
            </a:r>
            <a:endParaRPr lang="ko-KR" altLang="en-US" sz="2800" dirty="0"/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DC14642B-26AA-4D02-8A11-DB64E74AA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06" y="2720042"/>
            <a:ext cx="2294076" cy="228602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9085BFB-67FC-4C5A-9FA7-EF547C2C3A15}"/>
              </a:ext>
            </a:extLst>
          </p:cNvPr>
          <p:cNvSpPr/>
          <p:nvPr/>
        </p:nvSpPr>
        <p:spPr>
          <a:xfrm>
            <a:off x="2363296" y="2592296"/>
            <a:ext cx="2139885" cy="676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LSTM</a:t>
            </a:r>
            <a:endParaRPr lang="ko-KR" altLang="en-US" sz="28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F0327D2-61C8-4415-B8C1-ACC6F9875A79}"/>
              </a:ext>
            </a:extLst>
          </p:cNvPr>
          <p:cNvSpPr/>
          <p:nvPr/>
        </p:nvSpPr>
        <p:spPr>
          <a:xfrm>
            <a:off x="2351747" y="4275646"/>
            <a:ext cx="2229680" cy="730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LSTM + Dropout : 20%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476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FBCCF-8189-4F11-A973-7B490521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Train &amp; Test </a:t>
            </a:r>
            <a:r>
              <a:rPr lang="ko-KR" altLang="en-US" cap="none" dirty="0"/>
              <a:t>손실</a:t>
            </a:r>
            <a:r>
              <a:rPr lang="en-US" altLang="ko-KR" dirty="0"/>
              <a:t>/ </a:t>
            </a:r>
            <a:r>
              <a:rPr lang="ko-KR" altLang="en-US" dirty="0"/>
              <a:t>정확도 </a:t>
            </a:r>
          </a:p>
        </p:txBody>
      </p:sp>
      <p:pic>
        <p:nvPicPr>
          <p:cNvPr id="4" name="내용 개체 틀 4" descr="다채로운, 연, 비행, 남자이(가) 표시된 사진&#10;&#10;자동 생성된 설명">
            <a:extLst>
              <a:ext uri="{FF2B5EF4-FFF2-40B4-BE49-F238E27FC236}">
                <a16:creationId xmlns:a16="http://schemas.microsoft.com/office/drawing/2014/main" id="{F33AAC97-C8F9-42D1-B050-A7985D31C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623" y="2268207"/>
            <a:ext cx="6083048" cy="4065711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87F197-9F07-4C50-9E00-E0EBA6269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8207"/>
            <a:ext cx="5678743" cy="395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9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59C76-FD95-4007-8C42-BF931043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6" y="41324"/>
            <a:ext cx="10515600" cy="1325563"/>
          </a:xfrm>
        </p:spPr>
        <p:txBody>
          <a:bodyPr/>
          <a:lstStyle/>
          <a:p>
            <a:pPr algn="l"/>
            <a:r>
              <a:rPr lang="en-US" altLang="ko-KR" dirty="0"/>
              <a:t> 4. </a:t>
            </a:r>
            <a:r>
              <a:rPr lang="ko-KR" altLang="en-US" dirty="0"/>
              <a:t>결과 </a:t>
            </a:r>
            <a:r>
              <a:rPr lang="en-US" altLang="ko-KR" dirty="0"/>
              <a:t>– </a:t>
            </a:r>
            <a:r>
              <a:rPr lang="en-US" altLang="ko-KR" dirty="0" err="1"/>
              <a:t>Goodcase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1EA83F-F8DC-48A4-AF0A-48E271EB4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094701"/>
              </p:ext>
            </p:extLst>
          </p:nvPr>
        </p:nvGraphicFramePr>
        <p:xfrm>
          <a:off x="240632" y="1291472"/>
          <a:ext cx="11839032" cy="5299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344">
                  <a:extLst>
                    <a:ext uri="{9D8B030D-6E8A-4147-A177-3AD203B41FA5}">
                      <a16:colId xmlns:a16="http://schemas.microsoft.com/office/drawing/2014/main" val="3533620242"/>
                    </a:ext>
                  </a:extLst>
                </a:gridCol>
                <a:gridCol w="3946344">
                  <a:extLst>
                    <a:ext uri="{9D8B030D-6E8A-4147-A177-3AD203B41FA5}">
                      <a16:colId xmlns:a16="http://schemas.microsoft.com/office/drawing/2014/main" val="3580584153"/>
                    </a:ext>
                  </a:extLst>
                </a:gridCol>
                <a:gridCol w="3946344">
                  <a:extLst>
                    <a:ext uri="{9D8B030D-6E8A-4147-A177-3AD203B41FA5}">
                      <a16:colId xmlns:a16="http://schemas.microsoft.com/office/drawing/2014/main" val="1789700634"/>
                    </a:ext>
                  </a:extLst>
                </a:gridCol>
              </a:tblGrid>
              <a:tr h="441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Predicted 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61531"/>
                  </a:ext>
                </a:extLst>
              </a:tr>
              <a:tr h="8415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컴백 에이 핑크 정은지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컴백 확정 공식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에이핑크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정은지 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컴백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년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개월 만에 솔로 앨범  공식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에이핑크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정은지 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컴백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개월 만에 솔로 앨범  공식 다방면으로 활약하고 있는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에이핑크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정은지가 솔로 가수로 돌아온다 소속사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플레이엠엔터테인먼트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측은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  정은지가 오는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중 솔로 앨범을 발표한다 며   자세한 일정과 음반의 형태는 추후 정리되는 대로 말씀드릴 예정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…..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4246408"/>
                  </a:ext>
                </a:extLst>
              </a:tr>
              <a:tr h="9097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드림 </a:t>
                      </a:r>
                      <a:r>
                        <a:rPr lang="ko-KR" altLang="en-US" dirty="0" err="1"/>
                        <a:t>캐쳐</a:t>
                      </a:r>
                      <a:r>
                        <a:rPr lang="ko-KR" altLang="en-US" dirty="0"/>
                        <a:t> 컴백 첫 정규 앨범 콘셉트 포토 공개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드림캐쳐</a:t>
                      </a:r>
                      <a:r>
                        <a:rPr lang="ko-KR" altLang="en-US" dirty="0"/>
                        <a:t> 새 콘셉트 티저 </a:t>
                      </a:r>
                      <a:r>
                        <a:rPr lang="ko-KR" altLang="en-US" dirty="0" err="1"/>
                        <a:t>비비드</a:t>
                      </a:r>
                      <a:r>
                        <a:rPr lang="ko-KR" altLang="en-US" dirty="0"/>
                        <a:t> 컬러 속 빛나는 비주얼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그룹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드림캐쳐의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콘셉트가 완성됐다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드림캐쳐컴퍼니는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오후 공식 어플리케이션과 채널에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드림캐쳐의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첫 정규앨범 의 네 번째 티저 이미지를 공개했다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드림캐쳐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멤버들은     버전으로 명명된 이번 티저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1778314"/>
                  </a:ext>
                </a:extLst>
              </a:tr>
              <a:tr h="11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광주 서 확 진자 접촉 감염 비상 광화문 집회 참석 종합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광주 성림침례교회 신도 등 </a:t>
                      </a:r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명 집단 감염 </a:t>
                      </a:r>
                      <a:r>
                        <a:rPr lang="ko-KR" altLang="en-US" dirty="0" err="1"/>
                        <a:t>확진자</a:t>
                      </a:r>
                      <a:r>
                        <a:rPr lang="ko-KR" altLang="en-US" dirty="0"/>
                        <a:t> 더 나올 듯 종합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광화문 집회 참석 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확진된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신도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차례 예배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참석야간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검사지난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오후 광주 북구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각화동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성림침례교회 앞에서 교인 등을 검사하는 모습 연합뉴스 자료사진 광주 연합뉴스  손상원 기자 광화문 집회 관련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확진자가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다녀간 광주 한 교회에서 신도와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접촉자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명을 웃도는 집단 감염이 발생했다 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광주시에 따르면 광주 북구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각화동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성림침례교회 신도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…..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0016563"/>
                  </a:ext>
                </a:extLst>
              </a:tr>
              <a:tr h="10083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드림 </a:t>
                      </a:r>
                      <a:r>
                        <a:rPr lang="ko-KR" altLang="en-US" dirty="0" err="1"/>
                        <a:t>캐쳐</a:t>
                      </a:r>
                      <a:r>
                        <a:rPr lang="ko-KR" altLang="en-US" dirty="0"/>
                        <a:t> 컴백 첫 정규 앨범 티 저 공개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드림캐쳐</a:t>
                      </a:r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18</a:t>
                      </a:r>
                      <a:r>
                        <a:rPr lang="ko-KR" altLang="en-US" dirty="0"/>
                        <a:t>일 컴백 확정 첫 정규 앨범 선보인다  공식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드림캐쳐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컴백 확정 첫 정규 앨범 선보인다  공식 그룹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드림캐쳐가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새로운 이야기를 품고 돌아온다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드림캐쳐컴퍼니는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오후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공식 어플리케이션과 채널에 첫 번째 정규앨범 스케줄러를 공개하고 본격적인 컴백 카운트다운을 알렸다 스케줄러에 따르면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드림캐쳐는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0846850"/>
                  </a:ext>
                </a:extLst>
              </a:tr>
              <a:tr h="9097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종합 김 원해 측 코로나 </a:t>
                      </a:r>
                      <a:r>
                        <a:rPr lang="en-US" altLang="ko-KR" dirty="0"/>
                        <a:t>19 </a:t>
                      </a:r>
                      <a:r>
                        <a:rPr lang="ko-KR" altLang="en-US" dirty="0"/>
                        <a:t>확 진 김 원해 측 자가 격리 중 공식 입장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서성종</a:t>
                      </a:r>
                      <a:r>
                        <a:rPr lang="ko-KR" altLang="en-US" dirty="0"/>
                        <a:t> 코로나 확진 </a:t>
                      </a:r>
                      <a:r>
                        <a:rPr lang="ko-KR" altLang="en-US" dirty="0" err="1"/>
                        <a:t>김원해</a:t>
                      </a:r>
                      <a:r>
                        <a:rPr lang="ko-KR" altLang="en-US" dirty="0"/>
                        <a:t> 측  자가격리  검사 결과 기다리는 중   공식입장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서성종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코로나 확진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김원해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측  자가격리  검사 결과 기다리는 중 공식입장 배우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서성종이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신종 코로나 바이러스 코로나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 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확진 판정을 받았다 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이가운데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오늘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그와 함께 연극  짬뽕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6807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567700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947</Words>
  <Application>Microsoft Office PowerPoint</Application>
  <PresentationFormat>와이드스크린</PresentationFormat>
  <Paragraphs>85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Tw Cen MT</vt:lpstr>
      <vt:lpstr>물방울</vt:lpstr>
      <vt:lpstr>뉴스 기사 headline 추출 (seq2seq + attention)</vt:lpstr>
      <vt:lpstr>목차</vt:lpstr>
      <vt:lpstr>1. 기사 크롤링</vt:lpstr>
      <vt:lpstr>2. 전처리</vt:lpstr>
      <vt:lpstr>koNLpy의 토크나이저 비교</vt:lpstr>
      <vt:lpstr>Kkma 사용 후 단어 분포  (padding : 1000/ 20)</vt:lpstr>
      <vt:lpstr>3. 사용모델</vt:lpstr>
      <vt:lpstr>Train &amp; Test 손실/ 정확도 </vt:lpstr>
      <vt:lpstr> 4. 결과 – Goodcase</vt:lpstr>
      <vt:lpstr>  Badcase</vt:lpstr>
      <vt:lpstr>5. 프로젝트 고찰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뉴스 기사 headline 추출</dc:title>
  <dc:creator>정진균</dc:creator>
  <cp:lastModifiedBy>wjdwlsrbs77@gmail.com</cp:lastModifiedBy>
  <cp:revision>1</cp:revision>
  <dcterms:created xsi:type="dcterms:W3CDTF">2020-08-28T06:06:38Z</dcterms:created>
  <dcterms:modified xsi:type="dcterms:W3CDTF">2020-08-30T12:07:57Z</dcterms:modified>
</cp:coreProperties>
</file>