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9" r:id="rId4"/>
    <p:sldId id="262" r:id="rId5"/>
    <p:sldId id="260" r:id="rId6"/>
    <p:sldId id="261" r:id="rId7"/>
    <p:sldId id="258" r:id="rId8"/>
    <p:sldId id="257" r:id="rId9"/>
    <p:sldId id="264" r:id="rId10"/>
    <p:sldId id="266" r:id="rId11"/>
    <p:sldId id="272" r:id="rId12"/>
    <p:sldId id="275" r:id="rId13"/>
    <p:sldId id="270" r:id="rId14"/>
    <p:sldId id="267" r:id="rId15"/>
    <p:sldId id="269" r:id="rId16"/>
    <p:sldId id="268" r:id="rId17"/>
    <p:sldId id="263" r:id="rId18"/>
    <p:sldId id="271" r:id="rId19"/>
    <p:sldId id="26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79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991F-9492-4740-BDB4-FF97DDB81042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6688-4DAA-44D4-AC21-48C2BB9A7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48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991F-9492-4740-BDB4-FF97DDB81042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6688-4DAA-44D4-AC21-48C2BB9A7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59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991F-9492-4740-BDB4-FF97DDB81042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6688-4DAA-44D4-AC21-48C2BB9A7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11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991F-9492-4740-BDB4-FF97DDB81042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6688-4DAA-44D4-AC21-48C2BB9A7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53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991F-9492-4740-BDB4-FF97DDB81042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6688-4DAA-44D4-AC21-48C2BB9A7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28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991F-9492-4740-BDB4-FF97DDB81042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6688-4DAA-44D4-AC21-48C2BB9A7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48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991F-9492-4740-BDB4-FF97DDB81042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6688-4DAA-44D4-AC21-48C2BB9A7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93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991F-9492-4740-BDB4-FF97DDB81042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6688-4DAA-44D4-AC21-48C2BB9A7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99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991F-9492-4740-BDB4-FF97DDB81042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6688-4DAA-44D4-AC21-48C2BB9A7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9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991F-9492-4740-BDB4-FF97DDB81042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6688-4DAA-44D4-AC21-48C2BB9A7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33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991F-9492-4740-BDB4-FF97DDB81042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6688-4DAA-44D4-AC21-48C2BB9A7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90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3991F-9492-4740-BDB4-FF97DDB81042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F6688-4DAA-44D4-AC21-48C2BB9A7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36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371726"/>
            <a:ext cx="9144000" cy="1091664"/>
          </a:xfrm>
        </p:spPr>
        <p:txBody>
          <a:bodyPr>
            <a:noAutofit/>
          </a:bodyPr>
          <a:lstStyle/>
          <a:p>
            <a:r>
              <a:rPr lang="zh-TW" altLang="en-US" sz="6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楓谷資料站</a:t>
            </a:r>
            <a:endParaRPr lang="zh-TW" altLang="en-US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989373"/>
            <a:ext cx="9144000" cy="194208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S09350317</a:t>
            </a: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吳奕杰</a:t>
            </a:r>
            <a:endParaRPr lang="en-US" altLang="zh-TW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S09350329</a:t>
            </a: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杜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懿</a:t>
            </a: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峰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S09350221</a:t>
            </a: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傅　予</a:t>
            </a:r>
            <a:endParaRPr lang="zh-TW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3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好改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靜態資料做成額外檔案，更改數據不用慢慢找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452" y="3173206"/>
            <a:ext cx="5783950" cy="270749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542" y="669800"/>
            <a:ext cx="2057687" cy="5210902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flipH="1">
            <a:off x="7404839" y="4239686"/>
            <a:ext cx="1254265" cy="574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42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關於計算都在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這件事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...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計算量小、變數多，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後端計算不僅麻煩，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還會很雜很亂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20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那後端到底幹嘛用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很簡單 存檔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28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1524000" y="2371726"/>
            <a:ext cx="9144000" cy="1091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過程中的酷事情</a:t>
            </a:r>
            <a:endParaRPr lang="zh-TW" altLang="en-US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98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到底怎麼傳圖片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圖片內部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儲存與外部儲存</a:t>
            </a:r>
          </a:p>
        </p:txBody>
      </p:sp>
      <p:pic>
        <p:nvPicPr>
          <p:cNvPr id="11" name="Picture 2" descr="https://lh7-us.googleusercontent.com/hllRdTVsAIR_QpcyIyqkz4DCmLn0QyATd3dkuEVlkXUI0j2dbnVMZc-ulJK6JSslTWx1LNZCkTMUrsxuair3B0Hh32k5hmwXyze-g7cggMUmvSJxUBp0GXxwmFqDSuquEGg-vLzyp5pg2Ndw5zowIuFK=s204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33" y="2576006"/>
            <a:ext cx="9616195" cy="140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7-us.googleusercontent.com/sxzNkm01aex2qJoMomZALVDMoZCypJmRxecqn2CCs2JdKEnPDq0b-p0aMlB9p65avCqu9gkwypR9VvTqMs4dYfomUPbgQNIvy2W11mTSlyeQ2wuRNAWrj3v9kMVnCjpeZhyvmzG-5089Jw1lgkoD0F0D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548" y="3719183"/>
            <a:ext cx="4760308" cy="303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7-us.googleusercontent.com/1cZkLxLYM9VAv4rJ4gDMeJ73w9uvDOyc0lNhF5yVbL_4A5pPcxsZ4Z5P4I06t6xAOzg9eBe24ZSjmRk72_95p4HI2mrCRm4xUJzU6urhSJtBFDaHg3GvjCZza5zdq2xTO_P0_VxFP_7YsEJNJtifLigl=s20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980" y="2342972"/>
            <a:ext cx="3753496" cy="421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0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到底怎麼傳圖片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最後還是沒有很懂的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Formdata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lh7-us.googleusercontent.com/a1fTMVTOcU9n8PMSm3s11zXqH-BMfW5n_ALwHBr2UHlQ9zHOSR8ukzli2qyDuyNzFpSD5QAtbQe8LRBnlGXtFW3G5AeE39Tb9fJeA_hl-iyGiHh0BLc-lO71uJZdLFwiJWt-I8TQhNapYKTGT7wAokI5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025" y="4640364"/>
            <a:ext cx="7842061" cy="185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50" y="2761454"/>
            <a:ext cx="4269412" cy="173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到底怎麼傳圖片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跟完全沒有懂的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fetch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圖片檔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4" name="Picture 6" descr="https://lh7-us.googleusercontent.com/4eMsPkxzNbbb9pENkUeVa-iM5w8TQ-0BD2LkEvmcu0AhS1d0YDjn5HMUvb58dkjZd28OiPugtorqS1iT0Y1QbdUBLzKvdZWl0xvEDQNlZbmQY0T8xYE1kg1pTiNXIfbnhGEkIyelzs_Pe-P21vRqPVLk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928938"/>
            <a:ext cx="7197725" cy="309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91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能動就好！但發現不能動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src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打包、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public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不打包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但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public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不能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30" y="4516935"/>
            <a:ext cx="9135750" cy="49536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430" y="3214789"/>
            <a:ext cx="1686160" cy="61921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430" y="4080204"/>
            <a:ext cx="4058216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8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奇了怪了 網頁呢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!!?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175" y="3380581"/>
            <a:ext cx="6726238" cy="3363119"/>
          </a:xfrm>
          <a:prstGeom prst="rect">
            <a:avLst/>
          </a:prstGeom>
        </p:spPr>
      </p:pic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打包完發現包的空氣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比樂事還多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3169"/>
            <a:ext cx="10722940" cy="79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9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超難吃的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cookie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53" y="3443719"/>
            <a:ext cx="2733038" cy="11893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644" y="3493373"/>
            <a:ext cx="4173356" cy="1084601"/>
          </a:xfrm>
          <a:prstGeom prst="rect">
            <a:avLst/>
          </a:prstGeom>
        </p:spPr>
      </p:pic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啊怎麼打包完就沒有新手保護了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好啊 都不要玩啊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內容版面配置區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420" y="5295355"/>
            <a:ext cx="7556846" cy="109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0" y="2371726"/>
            <a:ext cx="12192000" cy="1091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一個提供遊戲資料與工具的網站</a:t>
            </a:r>
            <a:endParaRPr lang="zh-TW" altLang="en-US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398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私心快樂分享時間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我花了一堆時間標逗號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798" y="2554966"/>
            <a:ext cx="6645213" cy="375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1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一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TW" altLang="en-US" dirty="0" smtClean="0">
                <a:latin typeface="+mn-ea"/>
                <a:ea typeface="+mn-ea"/>
              </a:rPr>
              <a:t>ㄧ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的美麗邂逅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這個ㄧ好美喔 他有弧度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啊這個ㄧ怎麼轉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度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666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1524000" y="2371726"/>
            <a:ext cx="9144000" cy="1091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實際展示</a:t>
            </a:r>
            <a:endParaRPr lang="zh-TW" altLang="en-US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713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286250" y="933449"/>
            <a:ext cx="3695700" cy="50006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702498" y="1225660"/>
            <a:ext cx="1622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網頁名稱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651771" y="2125622"/>
            <a:ext cx="72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帳號</a:t>
            </a:r>
          </a:p>
        </p:txBody>
      </p:sp>
      <p:sp>
        <p:nvSpPr>
          <p:cNvPr id="7" name="矩形 6"/>
          <p:cNvSpPr/>
          <p:nvPr/>
        </p:nvSpPr>
        <p:spPr>
          <a:xfrm>
            <a:off x="5435799" y="2125622"/>
            <a:ext cx="219372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51771" y="2915602"/>
            <a:ext cx="72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密碼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35799" y="2915602"/>
            <a:ext cx="219372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667375" y="4152304"/>
            <a:ext cx="93345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登入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235773" y="1225660"/>
            <a:ext cx="466725" cy="4597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53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286250" y="933449"/>
            <a:ext cx="3695700" cy="50006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702498" y="1225660"/>
            <a:ext cx="1622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網頁名稱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755857" y="2125622"/>
            <a:ext cx="72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帳號</a:t>
            </a:r>
          </a:p>
        </p:txBody>
      </p:sp>
      <p:sp>
        <p:nvSpPr>
          <p:cNvPr id="7" name="矩形 6"/>
          <p:cNvSpPr/>
          <p:nvPr/>
        </p:nvSpPr>
        <p:spPr>
          <a:xfrm>
            <a:off x="5435799" y="2125622"/>
            <a:ext cx="219372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55857" y="2907078"/>
            <a:ext cx="72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密碼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35799" y="2915602"/>
            <a:ext cx="219372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667375" y="4526653"/>
            <a:ext cx="93345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註冊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235773" y="1225660"/>
            <a:ext cx="466725" cy="4597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287884" y="3502461"/>
            <a:ext cx="115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確認密碼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35799" y="3502461"/>
            <a:ext cx="219372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98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"/>
            <a:ext cx="12192000" cy="733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11125200" y="138111"/>
            <a:ext cx="93345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登出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1601" y="219074"/>
            <a:ext cx="1676400" cy="300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使用者名稱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01848" y="135552"/>
            <a:ext cx="466725" cy="4597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68573" y="103821"/>
            <a:ext cx="165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網頁名稱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150" y="800396"/>
            <a:ext cx="2105025" cy="5019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149" y="800396"/>
            <a:ext cx="2105025" cy="29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選項</a:t>
            </a:r>
          </a:p>
        </p:txBody>
      </p:sp>
      <p:sp>
        <p:nvSpPr>
          <p:cNvPr id="18" name="矩形 17"/>
          <p:cNvSpPr/>
          <p:nvPr/>
        </p:nvSpPr>
        <p:spPr>
          <a:xfrm>
            <a:off x="57149" y="1095375"/>
            <a:ext cx="2105025" cy="29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選項</a:t>
            </a:r>
          </a:p>
        </p:txBody>
      </p:sp>
      <p:sp>
        <p:nvSpPr>
          <p:cNvPr id="19" name="矩形 18"/>
          <p:cNvSpPr/>
          <p:nvPr/>
        </p:nvSpPr>
        <p:spPr>
          <a:xfrm>
            <a:off x="57149" y="1390354"/>
            <a:ext cx="2105025" cy="29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選項</a:t>
            </a:r>
          </a:p>
        </p:txBody>
      </p:sp>
      <p:sp>
        <p:nvSpPr>
          <p:cNvPr id="20" name="矩形 19"/>
          <p:cNvSpPr/>
          <p:nvPr/>
        </p:nvSpPr>
        <p:spPr>
          <a:xfrm>
            <a:off x="57149" y="1685333"/>
            <a:ext cx="2105025" cy="29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選項</a:t>
            </a:r>
          </a:p>
        </p:txBody>
      </p:sp>
      <p:sp>
        <p:nvSpPr>
          <p:cNvPr id="21" name="矩形 20"/>
          <p:cNvSpPr/>
          <p:nvPr/>
        </p:nvSpPr>
        <p:spPr>
          <a:xfrm>
            <a:off x="57149" y="1980312"/>
            <a:ext cx="2105025" cy="29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選項</a:t>
            </a:r>
          </a:p>
        </p:txBody>
      </p:sp>
      <p:sp>
        <p:nvSpPr>
          <p:cNvPr id="22" name="矩形 21"/>
          <p:cNvSpPr/>
          <p:nvPr/>
        </p:nvSpPr>
        <p:spPr>
          <a:xfrm>
            <a:off x="57148" y="2275291"/>
            <a:ext cx="2105025" cy="29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選項</a:t>
            </a:r>
          </a:p>
        </p:txBody>
      </p:sp>
      <p:sp>
        <p:nvSpPr>
          <p:cNvPr id="23" name="矩形 22"/>
          <p:cNvSpPr/>
          <p:nvPr/>
        </p:nvSpPr>
        <p:spPr>
          <a:xfrm>
            <a:off x="2238375" y="800396"/>
            <a:ext cx="9953625" cy="6057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主頁面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943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"/>
            <a:ext cx="12192000" cy="733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11125200" y="138111"/>
            <a:ext cx="93345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登出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1601" y="219074"/>
            <a:ext cx="1676400" cy="300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使用者名稱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01848" y="135552"/>
            <a:ext cx="466725" cy="4597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68573" y="103821"/>
            <a:ext cx="165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網頁名稱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150" y="800396"/>
            <a:ext cx="2105025" cy="5019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149" y="800396"/>
            <a:ext cx="2105025" cy="29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選項</a:t>
            </a:r>
          </a:p>
        </p:txBody>
      </p:sp>
      <p:sp>
        <p:nvSpPr>
          <p:cNvPr id="18" name="矩形 17"/>
          <p:cNvSpPr/>
          <p:nvPr/>
        </p:nvSpPr>
        <p:spPr>
          <a:xfrm>
            <a:off x="200025" y="1095375"/>
            <a:ext cx="1962149" cy="29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子選項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148" y="2275291"/>
            <a:ext cx="2105025" cy="29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選項</a:t>
            </a:r>
          </a:p>
        </p:txBody>
      </p:sp>
      <p:sp>
        <p:nvSpPr>
          <p:cNvPr id="23" name="矩形 22"/>
          <p:cNvSpPr/>
          <p:nvPr/>
        </p:nvSpPr>
        <p:spPr>
          <a:xfrm>
            <a:off x="2238375" y="800396"/>
            <a:ext cx="9953625" cy="6057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主頁面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0025" y="1390353"/>
            <a:ext cx="1962149" cy="29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子選項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0024" y="1685334"/>
            <a:ext cx="1962149" cy="29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子選項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00022" y="1983889"/>
            <a:ext cx="1962149" cy="29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子選項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147" y="2566693"/>
            <a:ext cx="2105025" cy="29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選項</a:t>
            </a:r>
          </a:p>
        </p:txBody>
      </p:sp>
      <p:sp>
        <p:nvSpPr>
          <p:cNvPr id="27" name="矩形 26"/>
          <p:cNvSpPr/>
          <p:nvPr/>
        </p:nvSpPr>
        <p:spPr>
          <a:xfrm>
            <a:off x="57147" y="2854518"/>
            <a:ext cx="2105025" cy="29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選項</a:t>
            </a:r>
          </a:p>
        </p:txBody>
      </p:sp>
      <p:sp>
        <p:nvSpPr>
          <p:cNvPr id="28" name="矩形 27"/>
          <p:cNvSpPr/>
          <p:nvPr/>
        </p:nvSpPr>
        <p:spPr>
          <a:xfrm>
            <a:off x="57144" y="3153074"/>
            <a:ext cx="2105025" cy="294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選項</a:t>
            </a:r>
          </a:p>
        </p:txBody>
      </p:sp>
    </p:spTree>
    <p:extLst>
      <p:ext uri="{BB962C8B-B14F-4D97-AF65-F5344CB8AC3E}">
        <p14:creationId xmlns:p14="http://schemas.microsoft.com/office/powerpoint/2010/main" val="221399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使用技術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Vue.js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(Composition API)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Golang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MariaDB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19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選用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原因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有經驗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速度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快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好閱讀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87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核心概念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好讀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好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找的到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095" y="0"/>
            <a:ext cx="1556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274</Words>
  <Application>Microsoft Office PowerPoint</Application>
  <PresentationFormat>寬螢幕</PresentationFormat>
  <Paragraphs>77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楓谷資料站</vt:lpstr>
      <vt:lpstr>PowerPoint 簡報</vt:lpstr>
      <vt:lpstr>PowerPoint 簡報</vt:lpstr>
      <vt:lpstr>PowerPoint 簡報</vt:lpstr>
      <vt:lpstr>PowerPoint 簡報</vt:lpstr>
      <vt:lpstr>PowerPoint 簡報</vt:lpstr>
      <vt:lpstr>使用技術</vt:lpstr>
      <vt:lpstr>選用原因</vt:lpstr>
      <vt:lpstr>核心概念</vt:lpstr>
      <vt:lpstr>好改</vt:lpstr>
      <vt:lpstr>關於計算都在JS這件事...</vt:lpstr>
      <vt:lpstr>那後端到底幹嘛用</vt:lpstr>
      <vt:lpstr>PowerPoint 簡報</vt:lpstr>
      <vt:lpstr>到底怎麼傳圖片?</vt:lpstr>
      <vt:lpstr>到底怎麼傳圖片?</vt:lpstr>
      <vt:lpstr>到底怎麼傳圖片?</vt:lpstr>
      <vt:lpstr>能動就好！但發現不能動</vt:lpstr>
      <vt:lpstr>奇了怪了 網頁呢!!?</vt:lpstr>
      <vt:lpstr>超難吃的cookie</vt:lpstr>
      <vt:lpstr>私心快樂分享時間</vt:lpstr>
      <vt:lpstr>一與ㄧ的美麗邂逅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楓谷資料站</dc:title>
  <dc:creator>Microsoft 帳戶</dc:creator>
  <cp:lastModifiedBy>Microsoft 帳戶</cp:lastModifiedBy>
  <cp:revision>17</cp:revision>
  <dcterms:created xsi:type="dcterms:W3CDTF">2024-01-02T11:56:11Z</dcterms:created>
  <dcterms:modified xsi:type="dcterms:W3CDTF">2024-01-02T17:14:31Z</dcterms:modified>
</cp:coreProperties>
</file>