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6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18B8-6D0F-46D3-92DD-64589893DD4F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AD1B-C51D-47E0-AD15-8D12148A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7649" y="790832"/>
            <a:ext cx="9415849" cy="5474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3519" y="96384"/>
            <a:ext cx="554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– Detail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7649" y="790832"/>
            <a:ext cx="2150075" cy="5474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5859" y="1265695"/>
            <a:ext cx="1709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Categories</a:t>
            </a:r>
          </a:p>
          <a:p>
            <a:r>
              <a:rPr lang="en-US" dirty="0" smtClean="0"/>
              <a:t>  </a:t>
            </a:r>
            <a:r>
              <a:rPr lang="en-US" sz="1600" dirty="0" smtClean="0"/>
              <a:t>Subcategories</a:t>
            </a:r>
          </a:p>
          <a:p>
            <a:endParaRPr lang="en-US" dirty="0" smtClean="0"/>
          </a:p>
          <a:p>
            <a:r>
              <a:rPr lang="en-US" dirty="0" smtClean="0"/>
              <a:t>Categories</a:t>
            </a:r>
          </a:p>
          <a:p>
            <a:endParaRPr lang="en-US" dirty="0" smtClean="0"/>
          </a:p>
          <a:p>
            <a:r>
              <a:rPr lang="en-US" dirty="0" smtClean="0"/>
              <a:t>Categories</a:t>
            </a:r>
          </a:p>
          <a:p>
            <a:endParaRPr lang="en-US" dirty="0" smtClean="0"/>
          </a:p>
          <a:p>
            <a:r>
              <a:rPr lang="en-US" dirty="0" smtClean="0"/>
              <a:t>Categories</a:t>
            </a:r>
          </a:p>
          <a:p>
            <a:endParaRPr lang="en-US" dirty="0" smtClean="0"/>
          </a:p>
          <a:p>
            <a:r>
              <a:rPr lang="en-US" dirty="0" smtClean="0"/>
              <a:t>Categories</a:t>
            </a:r>
          </a:p>
          <a:p>
            <a:endParaRPr lang="en-US" dirty="0" smtClean="0"/>
          </a:p>
          <a:p>
            <a:r>
              <a:rPr lang="en-US" dirty="0" smtClean="0"/>
              <a:t>Categories</a:t>
            </a:r>
          </a:p>
          <a:p>
            <a:endParaRPr lang="en-US" dirty="0" smtClean="0"/>
          </a:p>
          <a:p>
            <a:r>
              <a:rPr lang="en-US" dirty="0" smtClean="0"/>
              <a:t>Categories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0691" y="2140966"/>
            <a:ext cx="281157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Role</a:t>
            </a:r>
          </a:p>
          <a:p>
            <a:endParaRPr lang="en-US" dirty="0"/>
          </a:p>
          <a:p>
            <a:r>
              <a:rPr lang="en-US" dirty="0" smtClean="0"/>
              <a:t>Person		person</a:t>
            </a:r>
          </a:p>
          <a:p>
            <a:r>
              <a:rPr lang="en-US" dirty="0" smtClean="0"/>
              <a:t>Person		person</a:t>
            </a:r>
          </a:p>
          <a:p>
            <a:endParaRPr lang="en-US" dirty="0" smtClean="0"/>
          </a:p>
          <a:p>
            <a:r>
              <a:rPr lang="en-US" dirty="0" smtClean="0"/>
              <a:t>Person		person</a:t>
            </a:r>
          </a:p>
          <a:p>
            <a:endParaRPr lang="en-US" dirty="0" smtClean="0"/>
          </a:p>
          <a:p>
            <a:r>
              <a:rPr lang="en-US" dirty="0" smtClean="0"/>
              <a:t>Person		person</a:t>
            </a:r>
          </a:p>
          <a:p>
            <a:r>
              <a:rPr lang="en-US" dirty="0" smtClean="0"/>
              <a:t>Person		person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5231" y="2140966"/>
            <a:ext cx="281157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Role</a:t>
            </a:r>
          </a:p>
          <a:p>
            <a:endParaRPr lang="en-US" dirty="0"/>
          </a:p>
          <a:p>
            <a:r>
              <a:rPr lang="en-US" dirty="0" smtClean="0"/>
              <a:t>Person		person</a:t>
            </a:r>
          </a:p>
          <a:p>
            <a:r>
              <a:rPr lang="en-US" dirty="0" smtClean="0"/>
              <a:t>Person		person</a:t>
            </a:r>
          </a:p>
          <a:p>
            <a:endParaRPr lang="en-US" dirty="0" smtClean="0"/>
          </a:p>
          <a:p>
            <a:r>
              <a:rPr lang="en-US" dirty="0" smtClean="0"/>
              <a:t>Person		person</a:t>
            </a:r>
          </a:p>
          <a:p>
            <a:endParaRPr lang="en-US" dirty="0" smtClean="0"/>
          </a:p>
          <a:p>
            <a:r>
              <a:rPr lang="en-US" dirty="0" smtClean="0"/>
              <a:t>Person		person</a:t>
            </a:r>
          </a:p>
          <a:p>
            <a:r>
              <a:rPr lang="en-US" dirty="0" smtClean="0"/>
              <a:t>Person		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8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1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Gehrig, Steven Michael</dc:creator>
  <cp:lastModifiedBy>Gehrig, Steven Michael</cp:lastModifiedBy>
  <cp:revision>1</cp:revision>
  <dcterms:created xsi:type="dcterms:W3CDTF">2017-03-03T21:17:49Z</dcterms:created>
  <dcterms:modified xsi:type="dcterms:W3CDTF">2017-03-03T21:18:08Z</dcterms:modified>
</cp:coreProperties>
</file>