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68358"/>
              </p:ext>
            </p:extLst>
          </p:nvPr>
        </p:nvGraphicFramePr>
        <p:xfrm>
          <a:off x="2610734" y="4125516"/>
          <a:ext cx="24997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986"/>
                <a:gridCol w="873760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SSO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Sub_Tier1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Sub_Tier2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err="1" smtClean="0"/>
                        <a:t>fk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0422" y="375618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08285"/>
              </p:ext>
            </p:extLst>
          </p:nvPr>
        </p:nvGraphicFramePr>
        <p:xfrm>
          <a:off x="7538334" y="2076212"/>
          <a:ext cx="24997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066"/>
                <a:gridCol w="1249680"/>
              </a:tblGrid>
              <a:tr h="13062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Title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9302" y="170688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86659"/>
              </p:ext>
            </p:extLst>
          </p:nvPr>
        </p:nvGraphicFramePr>
        <p:xfrm>
          <a:off x="2600574" y="758706"/>
          <a:ext cx="2499746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873"/>
                <a:gridCol w="1249873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Title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12035" y="38937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Sub_Tier1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100320" y="1341120"/>
            <a:ext cx="2438014" cy="91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75200" y="898238"/>
            <a:ext cx="325120" cy="222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83520" y="1895118"/>
            <a:ext cx="150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Engineered Solutions</a:t>
            </a:r>
          </a:p>
          <a:p>
            <a:r>
              <a:rPr lang="en-US" sz="1200" dirty="0" smtClean="0"/>
              <a:t>Product Solutions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65131"/>
              </p:ext>
            </p:extLst>
          </p:nvPr>
        </p:nvGraphicFramePr>
        <p:xfrm>
          <a:off x="2600574" y="2716292"/>
          <a:ext cx="2499746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873"/>
                <a:gridCol w="1249873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Title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Sub_Tier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2035" y="234696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7" idx="1"/>
          </p:cNvCxnSpPr>
          <p:nvPr/>
        </p:nvCxnSpPr>
        <p:spPr>
          <a:xfrm flipV="1">
            <a:off x="5110480" y="2259092"/>
            <a:ext cx="2427854" cy="2722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52720" y="681921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</a:t>
            </a:r>
          </a:p>
          <a:p>
            <a:r>
              <a:rPr lang="en-US" sz="1200" dirty="0" smtClean="0"/>
              <a:t>Industrial Circuit Breaker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57253" y="2271931"/>
            <a:ext cx="14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Line Leader</a:t>
            </a:r>
          </a:p>
          <a:p>
            <a:r>
              <a:rPr lang="en-US" sz="1200" dirty="0" smtClean="0"/>
              <a:t>Product Manager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60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Gehrig, Steven Michael</dc:creator>
  <cp:lastModifiedBy>Gehrig, Steven Michael</cp:lastModifiedBy>
  <cp:revision>4</cp:revision>
  <dcterms:created xsi:type="dcterms:W3CDTF">2017-03-03T20:50:40Z</dcterms:created>
  <dcterms:modified xsi:type="dcterms:W3CDTF">2017-03-03T21:12:14Z</dcterms:modified>
</cp:coreProperties>
</file>