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515"/>
  </p:normalViewPr>
  <p:slideViewPr>
    <p:cSldViewPr snapToGrid="0">
      <p:cViewPr varScale="1">
        <p:scale>
          <a:sx n="131" d="100"/>
          <a:sy n="13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E4B07-7E1E-6A40-9D1B-AB3F940E500F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EC795-0969-DD4B-A464-4FF31AC68B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11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EC795-0969-DD4B-A464-4FF31AC68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0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9DE7-5944-970D-B0C7-A33E7E810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5947F-24CF-3996-7741-933F5D685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26B65-147A-11B9-25D8-715FEC1A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7C7F0-BED9-C1BC-0863-CB3592F0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C4CCD-7D94-2749-B33C-7284EA91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08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E1BA-1C46-AC29-1A4D-F3C1AE11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4D318C-FEC9-7F88-D0F6-C76F32A7D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01B4-D9D1-B457-DBD3-01C6BC82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335F0-4BC0-2DA6-AB5C-98F5FD08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7F47-72CA-6939-7213-8ACA8B2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98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91E11-D8A7-3FC9-17EC-B7D79AD42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74783-5379-22CD-29E3-44A1A739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F60AA-019C-9CA2-EA21-8F8B7BB0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6068E-DE66-A9E2-2AD6-6C634099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338E2-9EE7-2E49-A3FE-3B9D081E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6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ACC3-3E63-8614-85EE-7BADAAC5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2769-0C2D-D48B-9A7A-D85BC67B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BC704-B7CB-07F8-8754-F85901A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CD4A2-9129-0A03-68B5-F1321363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64257-E96A-C42B-8888-954FFA93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81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07485-2892-F293-0ED6-B55BE410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348EF-5B12-C5F6-7C88-EED46505F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F315C-619F-4C9A-9047-70D29A9C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D8553-27B9-5663-A4EE-E40581E6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146E8-FF92-6BCE-7D62-A18DB509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0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F313-B947-2065-651E-A13D467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F4F1D-3DE1-159F-5AF4-470B85694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A9198-E345-63F0-F0A8-90A7B88F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7CFF2-2B5D-FF4F-F68B-3A5438BF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F1962-A7A6-7005-1AE4-219CD9B7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36F6B-5D9E-043A-2A1F-C67880D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6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E5DBF-0804-80FF-4458-C68B3AD3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D08C9-0EFC-E908-D2A5-61F1CD4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2DFD6-A7A4-3EC2-D2E0-B6683AE2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C706A-77C1-AADA-6AC5-3A97F57FF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DDA75-D204-0808-4D0E-DD34FCA0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B3A71-6A22-6087-C567-D50B4E46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900DE-A290-B773-3F3D-5574F861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030EDC-DD31-CD9E-D44B-A3B11A90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4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FFD14-DA76-69F3-7F83-F487927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C574CA-F813-614D-41E8-32C49205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AE663-D585-B16F-32FC-B8BDE704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0E5DB-44DC-AFEC-651F-58519C5C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34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0D1508-A493-A844-AC38-4CD8117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E27849-2171-0BD9-A903-C82F16BF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70453-244A-D094-8691-50A6A288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06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EEA-C5C9-5F01-529C-0520C38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37178-4CD4-DB27-35FD-5B68C583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D5386-0270-26B0-BB9F-CF24E5E4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14717-0C32-2625-4D23-43EA1587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E39CD-8E27-1927-4F4E-95B1CBB9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DC1EC-3D35-357C-8725-DEB12F48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19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03E1-8E5F-0FDF-7522-5735735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3C4690-FC0C-EE3D-71FB-505C3DC5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05308-DCCC-5056-FEEC-336DBE8C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0ED38-45C0-87E9-9965-85617121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5E57D-92E5-004F-D2A2-5BF625BF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551FD-5E13-40B8-8AD5-0AD789EA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5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6CAB2-0D5B-2B3D-E114-9FF751D5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A7FEF-8B9A-1508-D869-8930312E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BBC77-119B-F24B-ABCB-A9EF7E82D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7DDC-1EE7-FA4E-B1E1-4D38BF51E6AB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96FD5-E34D-C089-37DA-D7926440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16D0D-5D53-25B1-A902-CDB06B4FE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0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5C9970B-FFD7-C8AE-A364-0964DD7B5778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41974-F950-5208-BB54-1B9520C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C0ABCAE5-94EC-F6D3-9FB5-A8B7E5F0C7DE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499BAF-EDF0-48A4-FC77-8EB10B4272C6}"/>
              </a:ext>
            </a:extLst>
          </p:cNvPr>
          <p:cNvSpPr txBox="1"/>
          <p:nvPr/>
        </p:nvSpPr>
        <p:spPr>
          <a:xfrm>
            <a:off x="2370399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ChatGPT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会员卡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168BD08-5567-D4A5-0A49-682A42D9B299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2DA11-C49D-9543-4858-3115C4D0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9145F5-00EE-C943-6340-7436E2568776}"/>
              </a:ext>
            </a:extLst>
          </p:cNvPr>
          <p:cNvSpPr txBox="1"/>
          <p:nvPr/>
        </p:nvSpPr>
        <p:spPr>
          <a:xfrm>
            <a:off x="567881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随机积分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769B7-1238-5618-B298-B828384D16FF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ADE71E-76E9-CBEE-6D48-F8477EA38C84}"/>
              </a:ext>
            </a:extLst>
          </p:cNvPr>
          <p:cNvSpPr txBox="1"/>
          <p:nvPr/>
        </p:nvSpPr>
        <p:spPr>
          <a:xfrm>
            <a:off x="4172917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支付优惠券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52FB5B0-F969-0971-1554-7F41E84DD83E}"/>
              </a:ext>
            </a:extLst>
          </p:cNvPr>
          <p:cNvSpPr/>
          <p:nvPr/>
        </p:nvSpPr>
        <p:spPr>
          <a:xfrm>
            <a:off x="2378797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5427A7-745D-FBD2-095F-CBD2C499D7CA}"/>
              </a:ext>
            </a:extLst>
          </p:cNvPr>
          <p:cNvSpPr txBox="1"/>
          <p:nvPr/>
        </p:nvSpPr>
        <p:spPr>
          <a:xfrm>
            <a:off x="2378797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轻奢办公椅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2FDAA34-8E30-0229-4F3C-16A0D8F8F882}"/>
              </a:ext>
            </a:extLst>
          </p:cNvPr>
          <p:cNvSpPr/>
          <p:nvPr/>
        </p:nvSpPr>
        <p:spPr>
          <a:xfrm>
            <a:off x="576279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94917-5F3C-E141-4E2B-2AF87D8BBD04}"/>
              </a:ext>
            </a:extLst>
          </p:cNvPr>
          <p:cNvSpPr txBox="1"/>
          <p:nvPr/>
        </p:nvSpPr>
        <p:spPr>
          <a:xfrm>
            <a:off x="576279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小霸王游戏机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4CFC291-9422-7113-DB11-2F9F19C44AD3}"/>
              </a:ext>
            </a:extLst>
          </p:cNvPr>
          <p:cNvSpPr/>
          <p:nvPr/>
        </p:nvSpPr>
        <p:spPr>
          <a:xfrm>
            <a:off x="4181315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F56693-E5FB-6410-372B-C994E395347C}"/>
              </a:ext>
            </a:extLst>
          </p:cNvPr>
          <p:cNvSpPr txBox="1"/>
          <p:nvPr/>
        </p:nvSpPr>
        <p:spPr>
          <a:xfrm>
            <a:off x="4181315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小米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su7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体验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6DCD5EF-A9C5-601D-1D17-17D874B869B9}"/>
              </a:ext>
            </a:extLst>
          </p:cNvPr>
          <p:cNvSpPr/>
          <p:nvPr/>
        </p:nvSpPr>
        <p:spPr>
          <a:xfrm>
            <a:off x="57627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160550-7DDF-8C56-1A0E-BFF07C722D70}"/>
              </a:ext>
            </a:extLst>
          </p:cNvPr>
          <p:cNvSpPr txBox="1"/>
          <p:nvPr/>
        </p:nvSpPr>
        <p:spPr>
          <a:xfrm>
            <a:off x="576279" y="3399727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暴走玩偶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E6F79C8-73E6-8CB8-95DC-E3BBA890EB38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767BADD-B57C-FDF5-E485-06AEC5A5A929}"/>
              </a:ext>
            </a:extLst>
          </p:cNvPr>
          <p:cNvSpPr txBox="1"/>
          <p:nvPr/>
        </p:nvSpPr>
        <p:spPr>
          <a:xfrm>
            <a:off x="4164519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小米台灯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3E35DD5-9F89-8B7C-E732-E107E5D1B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62" y="709998"/>
            <a:ext cx="785078" cy="78507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A7966F0-889B-3FFB-E46E-B5295D828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449" y="831082"/>
            <a:ext cx="773771" cy="59664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54E9FAF-DEC8-F558-9C6F-176B2AAB6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534" y="4138741"/>
            <a:ext cx="1015220" cy="101522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A9575AB-CDE0-81AD-59EE-34719318A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765" y="4203618"/>
            <a:ext cx="791060" cy="79106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AAD6376-E338-B9A4-7521-A1CA5286A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065" y="4008423"/>
            <a:ext cx="1181450" cy="11814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FBD94DD-7421-4283-7940-B30032578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073" y="2474445"/>
            <a:ext cx="863828" cy="86382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A1D512D-A0AD-7709-DA70-4AD020C2E3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5017" y="2513294"/>
            <a:ext cx="847546" cy="786130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171052DB-D962-74FF-3189-751D83A8F2B4}"/>
              </a:ext>
            </a:extLst>
          </p:cNvPr>
          <p:cNvSpPr/>
          <p:nvPr/>
        </p:nvSpPr>
        <p:spPr>
          <a:xfrm>
            <a:off x="642550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4E4E31C-7622-3131-B8F4-F0AA45A727BA}"/>
              </a:ext>
            </a:extLst>
          </p:cNvPr>
          <p:cNvSpPr txBox="1"/>
          <p:nvPr/>
        </p:nvSpPr>
        <p:spPr>
          <a:xfrm>
            <a:off x="6425504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32E185C-D487-95A1-7D78-0F910BA35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759" y="625828"/>
            <a:ext cx="1015220" cy="1015220"/>
          </a:xfrm>
          <a:prstGeom prst="rect">
            <a:avLst/>
          </a:prstGeom>
        </p:spPr>
      </p:pic>
      <p:sp>
        <p:nvSpPr>
          <p:cNvPr id="53" name="圆角矩形 52">
            <a:extLst>
              <a:ext uri="{FF2B5EF4-FFF2-40B4-BE49-F238E27FC236}">
                <a16:creationId xmlns:a16="http://schemas.microsoft.com/office/drawing/2014/main" id="{FD664063-6E89-E26B-92F2-8FA581B5286C}"/>
              </a:ext>
            </a:extLst>
          </p:cNvPr>
          <p:cNvSpPr/>
          <p:nvPr/>
        </p:nvSpPr>
        <p:spPr>
          <a:xfrm>
            <a:off x="6424134" y="392341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E5DF79-2031-2968-185F-8760217A9A6C}"/>
              </a:ext>
            </a:extLst>
          </p:cNvPr>
          <p:cNvSpPr txBox="1"/>
          <p:nvPr/>
        </p:nvSpPr>
        <p:spPr>
          <a:xfrm>
            <a:off x="7604957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D18F57B7-FD0C-D6F3-8E5C-2AC81C8637E6}"/>
              </a:ext>
            </a:extLst>
          </p:cNvPr>
          <p:cNvSpPr/>
          <p:nvPr/>
        </p:nvSpPr>
        <p:spPr>
          <a:xfrm>
            <a:off x="8309956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ABE387E-1386-32B0-0EF7-E1242A965F34}"/>
              </a:ext>
            </a:extLst>
          </p:cNvPr>
          <p:cNvSpPr txBox="1"/>
          <p:nvPr/>
        </p:nvSpPr>
        <p:spPr>
          <a:xfrm>
            <a:off x="8309956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DEC02BD-A58F-E41A-D100-963AC738433A}"/>
              </a:ext>
            </a:extLst>
          </p:cNvPr>
          <p:cNvSpPr/>
          <p:nvPr/>
        </p:nvSpPr>
        <p:spPr>
          <a:xfrm>
            <a:off x="1011247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56A5D9B-7BDA-FE22-13EC-7835A30879B8}"/>
              </a:ext>
            </a:extLst>
          </p:cNvPr>
          <p:cNvSpPr txBox="1"/>
          <p:nvPr/>
        </p:nvSpPr>
        <p:spPr>
          <a:xfrm>
            <a:off x="10112474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FF35857-1368-1C8D-32A5-0D509042F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924" y="690705"/>
            <a:ext cx="791060" cy="79106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D1F26A-7A47-EADB-CE3A-0F96B60F6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95510"/>
            <a:ext cx="1181450" cy="1181450"/>
          </a:xfrm>
          <a:prstGeom prst="rect">
            <a:avLst/>
          </a:prstGeom>
        </p:spPr>
      </p:pic>
      <p:sp>
        <p:nvSpPr>
          <p:cNvPr id="60" name="圆角矩形 59">
            <a:extLst>
              <a:ext uri="{FF2B5EF4-FFF2-40B4-BE49-F238E27FC236}">
                <a16:creationId xmlns:a16="http://schemas.microsoft.com/office/drawing/2014/main" id="{1000ECE9-68BD-4EEA-071D-12995C65609D}"/>
              </a:ext>
            </a:extLst>
          </p:cNvPr>
          <p:cNvSpPr/>
          <p:nvPr/>
        </p:nvSpPr>
        <p:spPr>
          <a:xfrm>
            <a:off x="8312580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202545-1B48-49EF-0B8E-A8D2BB92D4E5}"/>
              </a:ext>
            </a:extLst>
          </p:cNvPr>
          <p:cNvSpPr txBox="1"/>
          <p:nvPr/>
        </p:nvSpPr>
        <p:spPr>
          <a:xfrm>
            <a:off x="8312580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D9120C4C-A9FA-6F0F-738F-6EFDC66B1D48}"/>
              </a:ext>
            </a:extLst>
          </p:cNvPr>
          <p:cNvSpPr/>
          <p:nvPr/>
        </p:nvSpPr>
        <p:spPr>
          <a:xfrm>
            <a:off x="10115098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FD2076-B57F-A450-2AEA-338D291F9029}"/>
              </a:ext>
            </a:extLst>
          </p:cNvPr>
          <p:cNvSpPr txBox="1"/>
          <p:nvPr/>
        </p:nvSpPr>
        <p:spPr>
          <a:xfrm>
            <a:off x="10115098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9613D92-461A-3FE7-E9A2-E467E4AF3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8548" y="2444939"/>
            <a:ext cx="791060" cy="79106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2C772DED-A9EF-EC0C-5F10-A449B3FA9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848" y="2249744"/>
            <a:ext cx="1181450" cy="1181450"/>
          </a:xfrm>
          <a:prstGeom prst="rect">
            <a:avLst/>
          </a:prstGeom>
        </p:spPr>
      </p:pic>
      <p:sp>
        <p:nvSpPr>
          <p:cNvPr id="66" name="圆角矩形 65">
            <a:extLst>
              <a:ext uri="{FF2B5EF4-FFF2-40B4-BE49-F238E27FC236}">
                <a16:creationId xmlns:a16="http://schemas.microsoft.com/office/drawing/2014/main" id="{88E6B8C6-EA41-A96D-2D1E-B6EB7394C55B}"/>
              </a:ext>
            </a:extLst>
          </p:cNvPr>
          <p:cNvSpPr/>
          <p:nvPr/>
        </p:nvSpPr>
        <p:spPr>
          <a:xfrm>
            <a:off x="10112474" y="3953725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A6A382-2626-F082-DDB7-1D5ADFE468C7}"/>
              </a:ext>
            </a:extLst>
          </p:cNvPr>
          <p:cNvSpPr txBox="1"/>
          <p:nvPr/>
        </p:nvSpPr>
        <p:spPr>
          <a:xfrm>
            <a:off x="10112474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4FD47DC3-5FF6-B4A5-6E34-51BEF4BFA1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008423"/>
            <a:ext cx="1181450" cy="1181450"/>
          </a:xfrm>
          <a:prstGeom prst="rect">
            <a:avLst/>
          </a:prstGeom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75E77F85-043F-1755-B945-6273CD1D2CD1}"/>
              </a:ext>
            </a:extLst>
          </p:cNvPr>
          <p:cNvSpPr/>
          <p:nvPr/>
        </p:nvSpPr>
        <p:spPr>
          <a:xfrm>
            <a:off x="8308586" y="38953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91BB55B-B736-A006-E1AE-3A0D971EA308}"/>
              </a:ext>
            </a:extLst>
          </p:cNvPr>
          <p:cNvSpPr/>
          <p:nvPr/>
        </p:nvSpPr>
        <p:spPr>
          <a:xfrm>
            <a:off x="10106690" y="447039"/>
            <a:ext cx="1594951" cy="1594951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FC1EB771-1229-EC32-459B-1F1A6D58B311}"/>
              </a:ext>
            </a:extLst>
          </p:cNvPr>
          <p:cNvSpPr/>
          <p:nvPr/>
        </p:nvSpPr>
        <p:spPr>
          <a:xfrm>
            <a:off x="10111076" y="2209226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44D7F2D-935F-C51B-893B-4C39A723C154}"/>
              </a:ext>
            </a:extLst>
          </p:cNvPr>
          <p:cNvSpPr/>
          <p:nvPr/>
        </p:nvSpPr>
        <p:spPr>
          <a:xfrm>
            <a:off x="10111076" y="392948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E2F6EFCD-E753-431E-DCA5-EEFBD1116C4F}"/>
              </a:ext>
            </a:extLst>
          </p:cNvPr>
          <p:cNvSpPr/>
          <p:nvPr/>
        </p:nvSpPr>
        <p:spPr>
          <a:xfrm>
            <a:off x="8316602" y="2195046"/>
            <a:ext cx="1594951" cy="1590324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1783D2-6F2F-3D35-E1F1-E05010EE3B7D}"/>
              </a:ext>
            </a:extLst>
          </p:cNvPr>
          <p:cNvSpPr txBox="1"/>
          <p:nvPr/>
        </p:nvSpPr>
        <p:spPr>
          <a:xfrm>
            <a:off x="9506984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CD1CBB-C3FB-D124-0AB8-7C365067550C}"/>
              </a:ext>
            </a:extLst>
          </p:cNvPr>
          <p:cNvSpPr txBox="1"/>
          <p:nvPr/>
        </p:nvSpPr>
        <p:spPr>
          <a:xfrm>
            <a:off x="11308225" y="483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DFCAB73-B3C2-B92F-069B-49C06416B94E}"/>
              </a:ext>
            </a:extLst>
          </p:cNvPr>
          <p:cNvSpPr txBox="1"/>
          <p:nvPr/>
        </p:nvSpPr>
        <p:spPr>
          <a:xfrm>
            <a:off x="9508609" y="2243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BEBBCE4-11E6-AB20-0A55-779894C46828}"/>
              </a:ext>
            </a:extLst>
          </p:cNvPr>
          <p:cNvSpPr txBox="1"/>
          <p:nvPr/>
        </p:nvSpPr>
        <p:spPr>
          <a:xfrm>
            <a:off x="11340540" y="2259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FEDF11-DC3A-E97F-446D-DA29861B1976}"/>
              </a:ext>
            </a:extLst>
          </p:cNvPr>
          <p:cNvSpPr txBox="1"/>
          <p:nvPr/>
        </p:nvSpPr>
        <p:spPr>
          <a:xfrm>
            <a:off x="11340540" y="4044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57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5C9970B-FFD7-C8AE-A364-0964DD7B5778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41974-F950-5208-BB54-1B9520C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C0ABCAE5-94EC-F6D3-9FB5-A8B7E5F0C7DE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168BD08-5567-D4A5-0A49-682A42D9B299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2DA11-C49D-9543-4858-3115C4D0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769B7-1238-5618-B298-B828384D16FF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52FB5B0-F969-0971-1554-7F41E84DD83E}"/>
              </a:ext>
            </a:extLst>
          </p:cNvPr>
          <p:cNvSpPr/>
          <p:nvPr/>
        </p:nvSpPr>
        <p:spPr>
          <a:xfrm>
            <a:off x="2378797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2FDAA34-8E30-0229-4F3C-16A0D8F8F882}"/>
              </a:ext>
            </a:extLst>
          </p:cNvPr>
          <p:cNvSpPr/>
          <p:nvPr/>
        </p:nvSpPr>
        <p:spPr>
          <a:xfrm>
            <a:off x="576279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4CFC291-9422-7113-DB11-2F9F19C44AD3}"/>
              </a:ext>
            </a:extLst>
          </p:cNvPr>
          <p:cNvSpPr/>
          <p:nvPr/>
        </p:nvSpPr>
        <p:spPr>
          <a:xfrm>
            <a:off x="4181315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6DCD5EF-A9C5-601D-1D17-17D874B869B9}"/>
              </a:ext>
            </a:extLst>
          </p:cNvPr>
          <p:cNvSpPr/>
          <p:nvPr/>
        </p:nvSpPr>
        <p:spPr>
          <a:xfrm>
            <a:off x="57627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E6F79C8-73E6-8CB8-95DC-E3BBA890EB38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3E35DD5-9F89-8B7C-E732-E107E5D1B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62" y="709998"/>
            <a:ext cx="785078" cy="78507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A7966F0-889B-3FFB-E46E-B5295D828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449" y="831082"/>
            <a:ext cx="773771" cy="59664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54E9FAF-DEC8-F558-9C6F-176B2AAB6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534" y="4138741"/>
            <a:ext cx="1015220" cy="101522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A9575AB-CDE0-81AD-59EE-34719318A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765" y="4203618"/>
            <a:ext cx="791060" cy="79106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AAD6376-E338-B9A4-7521-A1CA5286A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065" y="4008423"/>
            <a:ext cx="1181450" cy="11814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FBD94DD-7421-4283-7940-B30032578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073" y="2474445"/>
            <a:ext cx="863828" cy="86382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A1D512D-A0AD-7709-DA70-4AD020C2E3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5017" y="2513294"/>
            <a:ext cx="847546" cy="786130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171052DB-D962-74FF-3189-751D83A8F2B4}"/>
              </a:ext>
            </a:extLst>
          </p:cNvPr>
          <p:cNvSpPr/>
          <p:nvPr/>
        </p:nvSpPr>
        <p:spPr>
          <a:xfrm>
            <a:off x="642550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32E185C-D487-95A1-7D78-0F910BA35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759" y="625828"/>
            <a:ext cx="1015220" cy="1015220"/>
          </a:xfrm>
          <a:prstGeom prst="rect">
            <a:avLst/>
          </a:prstGeom>
        </p:spPr>
      </p:pic>
      <p:sp>
        <p:nvSpPr>
          <p:cNvPr id="53" name="圆角矩形 52">
            <a:extLst>
              <a:ext uri="{FF2B5EF4-FFF2-40B4-BE49-F238E27FC236}">
                <a16:creationId xmlns:a16="http://schemas.microsoft.com/office/drawing/2014/main" id="{FD664063-6E89-E26B-92F2-8FA581B5286C}"/>
              </a:ext>
            </a:extLst>
          </p:cNvPr>
          <p:cNvSpPr/>
          <p:nvPr/>
        </p:nvSpPr>
        <p:spPr>
          <a:xfrm>
            <a:off x="6424134" y="392341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E5DF79-2031-2968-185F-8760217A9A6C}"/>
              </a:ext>
            </a:extLst>
          </p:cNvPr>
          <p:cNvSpPr txBox="1"/>
          <p:nvPr/>
        </p:nvSpPr>
        <p:spPr>
          <a:xfrm>
            <a:off x="7604957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D18F57B7-FD0C-D6F3-8E5C-2AC81C8637E6}"/>
              </a:ext>
            </a:extLst>
          </p:cNvPr>
          <p:cNvSpPr/>
          <p:nvPr/>
        </p:nvSpPr>
        <p:spPr>
          <a:xfrm>
            <a:off x="8309956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DEC02BD-A58F-E41A-D100-963AC738433A}"/>
              </a:ext>
            </a:extLst>
          </p:cNvPr>
          <p:cNvSpPr/>
          <p:nvPr/>
        </p:nvSpPr>
        <p:spPr>
          <a:xfrm>
            <a:off x="1011247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FF35857-1368-1C8D-32A5-0D509042F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924" y="690705"/>
            <a:ext cx="791060" cy="79106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D1F26A-7A47-EADB-CE3A-0F96B60F6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95510"/>
            <a:ext cx="1181450" cy="1181450"/>
          </a:xfrm>
          <a:prstGeom prst="rect">
            <a:avLst/>
          </a:prstGeom>
        </p:spPr>
      </p:pic>
      <p:sp>
        <p:nvSpPr>
          <p:cNvPr id="60" name="圆角矩形 59">
            <a:extLst>
              <a:ext uri="{FF2B5EF4-FFF2-40B4-BE49-F238E27FC236}">
                <a16:creationId xmlns:a16="http://schemas.microsoft.com/office/drawing/2014/main" id="{1000ECE9-68BD-4EEA-071D-12995C65609D}"/>
              </a:ext>
            </a:extLst>
          </p:cNvPr>
          <p:cNvSpPr/>
          <p:nvPr/>
        </p:nvSpPr>
        <p:spPr>
          <a:xfrm>
            <a:off x="8312580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202545-1B48-49EF-0B8E-A8D2BB92D4E5}"/>
              </a:ext>
            </a:extLst>
          </p:cNvPr>
          <p:cNvSpPr txBox="1"/>
          <p:nvPr/>
        </p:nvSpPr>
        <p:spPr>
          <a:xfrm>
            <a:off x="8312580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D9120C4C-A9FA-6F0F-738F-6EFDC66B1D48}"/>
              </a:ext>
            </a:extLst>
          </p:cNvPr>
          <p:cNvSpPr/>
          <p:nvPr/>
        </p:nvSpPr>
        <p:spPr>
          <a:xfrm>
            <a:off x="10115098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FD2076-B57F-A450-2AEA-338D291F9029}"/>
              </a:ext>
            </a:extLst>
          </p:cNvPr>
          <p:cNvSpPr txBox="1"/>
          <p:nvPr/>
        </p:nvSpPr>
        <p:spPr>
          <a:xfrm>
            <a:off x="10115098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9613D92-461A-3FE7-E9A2-E467E4AF3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8548" y="2444939"/>
            <a:ext cx="791060" cy="79106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2C772DED-A9EF-EC0C-5F10-A449B3FA9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848" y="2249744"/>
            <a:ext cx="1181450" cy="1181450"/>
          </a:xfrm>
          <a:prstGeom prst="rect">
            <a:avLst/>
          </a:prstGeom>
        </p:spPr>
      </p:pic>
      <p:sp>
        <p:nvSpPr>
          <p:cNvPr id="66" name="圆角矩形 65">
            <a:extLst>
              <a:ext uri="{FF2B5EF4-FFF2-40B4-BE49-F238E27FC236}">
                <a16:creationId xmlns:a16="http://schemas.microsoft.com/office/drawing/2014/main" id="{88E6B8C6-EA41-A96D-2D1E-B6EB7394C55B}"/>
              </a:ext>
            </a:extLst>
          </p:cNvPr>
          <p:cNvSpPr/>
          <p:nvPr/>
        </p:nvSpPr>
        <p:spPr>
          <a:xfrm>
            <a:off x="10112474" y="3953725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A6A382-2626-F082-DDB7-1D5ADFE468C7}"/>
              </a:ext>
            </a:extLst>
          </p:cNvPr>
          <p:cNvSpPr txBox="1"/>
          <p:nvPr/>
        </p:nvSpPr>
        <p:spPr>
          <a:xfrm>
            <a:off x="10112474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4FD47DC3-5FF6-B4A5-6E34-51BEF4BFA1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008423"/>
            <a:ext cx="1181450" cy="1181450"/>
          </a:xfrm>
          <a:prstGeom prst="rect">
            <a:avLst/>
          </a:prstGeom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75E77F85-043F-1755-B945-6273CD1D2CD1}"/>
              </a:ext>
            </a:extLst>
          </p:cNvPr>
          <p:cNvSpPr/>
          <p:nvPr/>
        </p:nvSpPr>
        <p:spPr>
          <a:xfrm>
            <a:off x="8308586" y="38953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91BB55B-B736-A006-E1AE-3A0D971EA308}"/>
              </a:ext>
            </a:extLst>
          </p:cNvPr>
          <p:cNvSpPr/>
          <p:nvPr/>
        </p:nvSpPr>
        <p:spPr>
          <a:xfrm>
            <a:off x="10106690" y="447039"/>
            <a:ext cx="1594951" cy="1594951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FC1EB771-1229-EC32-459B-1F1A6D58B311}"/>
              </a:ext>
            </a:extLst>
          </p:cNvPr>
          <p:cNvSpPr/>
          <p:nvPr/>
        </p:nvSpPr>
        <p:spPr>
          <a:xfrm>
            <a:off x="10111076" y="2209226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44D7F2D-935F-C51B-893B-4C39A723C154}"/>
              </a:ext>
            </a:extLst>
          </p:cNvPr>
          <p:cNvSpPr/>
          <p:nvPr/>
        </p:nvSpPr>
        <p:spPr>
          <a:xfrm>
            <a:off x="10111076" y="392948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E2F6EFCD-E753-431E-DCA5-EEFBD1116C4F}"/>
              </a:ext>
            </a:extLst>
          </p:cNvPr>
          <p:cNvSpPr/>
          <p:nvPr/>
        </p:nvSpPr>
        <p:spPr>
          <a:xfrm>
            <a:off x="8316602" y="2195046"/>
            <a:ext cx="1594951" cy="1590324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1783D2-6F2F-3D35-E1F1-E05010EE3B7D}"/>
              </a:ext>
            </a:extLst>
          </p:cNvPr>
          <p:cNvSpPr txBox="1"/>
          <p:nvPr/>
        </p:nvSpPr>
        <p:spPr>
          <a:xfrm>
            <a:off x="9506984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CD1CBB-C3FB-D124-0AB8-7C365067550C}"/>
              </a:ext>
            </a:extLst>
          </p:cNvPr>
          <p:cNvSpPr txBox="1"/>
          <p:nvPr/>
        </p:nvSpPr>
        <p:spPr>
          <a:xfrm>
            <a:off x="11308225" y="483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DFCAB73-B3C2-B92F-069B-49C06416B94E}"/>
              </a:ext>
            </a:extLst>
          </p:cNvPr>
          <p:cNvSpPr txBox="1"/>
          <p:nvPr/>
        </p:nvSpPr>
        <p:spPr>
          <a:xfrm>
            <a:off x="9508609" y="2243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BEBBCE4-11E6-AB20-0A55-779894C46828}"/>
              </a:ext>
            </a:extLst>
          </p:cNvPr>
          <p:cNvSpPr txBox="1"/>
          <p:nvPr/>
        </p:nvSpPr>
        <p:spPr>
          <a:xfrm>
            <a:off x="11340540" y="2259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FEDF11-DC3A-E97F-446D-DA29861B1976}"/>
              </a:ext>
            </a:extLst>
          </p:cNvPr>
          <p:cNvSpPr txBox="1"/>
          <p:nvPr/>
        </p:nvSpPr>
        <p:spPr>
          <a:xfrm>
            <a:off x="11340540" y="4044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98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0490307F-978C-2246-EB59-9910A81D2D8B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969EDC-64A3-1DCB-F30F-634AC311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4" y="447363"/>
            <a:ext cx="1446174" cy="12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B23C9A6-6E1B-F52B-FC85-5871370E694D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310B39-0B49-E397-94B7-190DC7CF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E9E84574-B8AB-48D0-1B1A-C0F076C7AF26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24DBDB-B6EF-B0A4-A4E7-7997508BF1B2}"/>
              </a:ext>
            </a:extLst>
          </p:cNvPr>
          <p:cNvSpPr txBox="1"/>
          <p:nvPr/>
        </p:nvSpPr>
        <p:spPr>
          <a:xfrm>
            <a:off x="2370399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ChatGPT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会员卡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B46D14A-2ED9-36AB-51DF-E337E8388C94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E76483-1F35-75B7-D5A8-C7BD57315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51B274-8763-551E-9AB7-E05045E4E55C}"/>
              </a:ext>
            </a:extLst>
          </p:cNvPr>
          <p:cNvSpPr txBox="1"/>
          <p:nvPr/>
        </p:nvSpPr>
        <p:spPr>
          <a:xfrm>
            <a:off x="567881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随机积分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F4A33D7-9492-4C04-B84B-048C86D884B8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2A6A20-5CFF-E45F-28C6-D6AA6C43C0CD}"/>
              </a:ext>
            </a:extLst>
          </p:cNvPr>
          <p:cNvSpPr txBox="1"/>
          <p:nvPr/>
        </p:nvSpPr>
        <p:spPr>
          <a:xfrm>
            <a:off x="4172917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支付优惠券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A7B143D-7022-E1ED-9B4E-7A94365202B4}"/>
              </a:ext>
            </a:extLst>
          </p:cNvPr>
          <p:cNvSpPr/>
          <p:nvPr/>
        </p:nvSpPr>
        <p:spPr>
          <a:xfrm>
            <a:off x="57627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398820-F8AB-D7DF-84A3-5F6440614B0D}"/>
              </a:ext>
            </a:extLst>
          </p:cNvPr>
          <p:cNvSpPr txBox="1"/>
          <p:nvPr/>
        </p:nvSpPr>
        <p:spPr>
          <a:xfrm>
            <a:off x="576279" y="3399727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暴走玩偶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CC070E2-B85F-3D5E-C2BE-64123C4BA23D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CE9413-2196-786D-82C0-F33E57805B00}"/>
              </a:ext>
            </a:extLst>
          </p:cNvPr>
          <p:cNvSpPr txBox="1"/>
          <p:nvPr/>
        </p:nvSpPr>
        <p:spPr>
          <a:xfrm>
            <a:off x="4164519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小米台灯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F1FF3B-59C1-0BF8-F705-BABD760BE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962" y="709998"/>
            <a:ext cx="785078" cy="78507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1E0DE94-C9DA-AE48-D8C9-A3C051D24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449" y="831082"/>
            <a:ext cx="773771" cy="5966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0A030AF-4DD9-4C5A-BD19-99BB8D8CB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073" y="2474445"/>
            <a:ext cx="863828" cy="8638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C7BC7C6-AF06-7026-DD90-E902B917D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017" y="2513294"/>
            <a:ext cx="847546" cy="786130"/>
          </a:xfrm>
          <a:prstGeom prst="rect">
            <a:avLst/>
          </a:prstGeom>
        </p:spPr>
      </p:pic>
      <p:sp>
        <p:nvSpPr>
          <p:cNvPr id="30" name="圆角矩形 29">
            <a:extLst>
              <a:ext uri="{FF2B5EF4-FFF2-40B4-BE49-F238E27FC236}">
                <a16:creationId xmlns:a16="http://schemas.microsoft.com/office/drawing/2014/main" id="{271A6050-9B01-914E-AC17-FA87DDE58520}"/>
              </a:ext>
            </a:extLst>
          </p:cNvPr>
          <p:cNvSpPr/>
          <p:nvPr/>
        </p:nvSpPr>
        <p:spPr>
          <a:xfrm>
            <a:off x="577649" y="393432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25FEF0-7220-FC4E-E183-A430209A72B2}"/>
              </a:ext>
            </a:extLst>
          </p:cNvPr>
          <p:cNvSpPr txBox="1"/>
          <p:nvPr/>
        </p:nvSpPr>
        <p:spPr>
          <a:xfrm>
            <a:off x="577649" y="513456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C202725-7025-76E2-4B3C-B554DF87B6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904" y="4119342"/>
            <a:ext cx="1015220" cy="1015220"/>
          </a:xfrm>
          <a:prstGeom prst="rect">
            <a:avLst/>
          </a:prstGeom>
        </p:spPr>
      </p:pic>
      <p:sp>
        <p:nvSpPr>
          <p:cNvPr id="33" name="圆角矩形 32">
            <a:extLst>
              <a:ext uri="{FF2B5EF4-FFF2-40B4-BE49-F238E27FC236}">
                <a16:creationId xmlns:a16="http://schemas.microsoft.com/office/drawing/2014/main" id="{8C34BDA5-3DE2-C369-0284-71F181006D09}"/>
              </a:ext>
            </a:extLst>
          </p:cNvPr>
          <p:cNvSpPr/>
          <p:nvPr/>
        </p:nvSpPr>
        <p:spPr>
          <a:xfrm>
            <a:off x="576279" y="3885855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209CC7-44DB-FD2E-FDEA-10B1F0897F0B}"/>
              </a:ext>
            </a:extLst>
          </p:cNvPr>
          <p:cNvSpPr txBox="1"/>
          <p:nvPr/>
        </p:nvSpPr>
        <p:spPr>
          <a:xfrm>
            <a:off x="1757102" y="3980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CA07E83-1EEB-92F7-6A09-0D9ABE75E74F}"/>
              </a:ext>
            </a:extLst>
          </p:cNvPr>
          <p:cNvSpPr/>
          <p:nvPr/>
        </p:nvSpPr>
        <p:spPr>
          <a:xfrm>
            <a:off x="2371769" y="3937128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EB67B6-4FB1-7A8A-B72B-86D28D17502D}"/>
              </a:ext>
            </a:extLst>
          </p:cNvPr>
          <p:cNvSpPr txBox="1"/>
          <p:nvPr/>
        </p:nvSpPr>
        <p:spPr>
          <a:xfrm>
            <a:off x="2371769" y="5137364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B3AD240B-19AF-C106-6F57-CE0AE67FF345}"/>
              </a:ext>
            </a:extLst>
          </p:cNvPr>
          <p:cNvSpPr/>
          <p:nvPr/>
        </p:nvSpPr>
        <p:spPr>
          <a:xfrm>
            <a:off x="4170303" y="3949028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E1DF7B-43EC-4527-AADF-2171153F5B86}"/>
              </a:ext>
            </a:extLst>
          </p:cNvPr>
          <p:cNvSpPr txBox="1"/>
          <p:nvPr/>
        </p:nvSpPr>
        <p:spPr>
          <a:xfrm>
            <a:off x="4170303" y="5149264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1CEE3A9-90F9-ADE4-B64B-431D866EF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7737" y="4187021"/>
            <a:ext cx="791060" cy="79106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44F630D-839C-F0F1-9753-B0F145E92F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7053" y="4003726"/>
            <a:ext cx="1181450" cy="1181450"/>
          </a:xfrm>
          <a:prstGeom prst="rect">
            <a:avLst/>
          </a:prstGeom>
        </p:spPr>
      </p:pic>
      <p:sp>
        <p:nvSpPr>
          <p:cNvPr id="41" name="圆角矩形 40">
            <a:extLst>
              <a:ext uri="{FF2B5EF4-FFF2-40B4-BE49-F238E27FC236}">
                <a16:creationId xmlns:a16="http://schemas.microsoft.com/office/drawing/2014/main" id="{4CDCF707-3F9E-FD72-FFF7-2A07B6FF4451}"/>
              </a:ext>
            </a:extLst>
          </p:cNvPr>
          <p:cNvSpPr/>
          <p:nvPr/>
        </p:nvSpPr>
        <p:spPr>
          <a:xfrm>
            <a:off x="2358606" y="3910090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3F90C797-B172-FF0E-C51C-CD36818E3AA0}"/>
              </a:ext>
            </a:extLst>
          </p:cNvPr>
          <p:cNvSpPr/>
          <p:nvPr/>
        </p:nvSpPr>
        <p:spPr>
          <a:xfrm>
            <a:off x="4176511" y="3940756"/>
            <a:ext cx="1594951" cy="1594951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6541CD-1953-5818-5F7A-9BAB65FC8FC1}"/>
              </a:ext>
            </a:extLst>
          </p:cNvPr>
          <p:cNvSpPr txBox="1"/>
          <p:nvPr/>
        </p:nvSpPr>
        <p:spPr>
          <a:xfrm>
            <a:off x="3568797" y="3983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AAB975-6E87-AA28-6A21-199046210CF4}"/>
              </a:ext>
            </a:extLst>
          </p:cNvPr>
          <p:cNvSpPr txBox="1"/>
          <p:nvPr/>
        </p:nvSpPr>
        <p:spPr>
          <a:xfrm>
            <a:off x="5366054" y="39921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59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5C9970B-FFD7-C8AE-A364-0964DD7B5778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41974-F950-5208-BB54-1B9520C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C0ABCAE5-94EC-F6D3-9FB5-A8B7E5F0C7DE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499BAF-EDF0-48A4-FC77-8EB10B4272C6}"/>
              </a:ext>
            </a:extLst>
          </p:cNvPr>
          <p:cNvSpPr txBox="1"/>
          <p:nvPr/>
        </p:nvSpPr>
        <p:spPr>
          <a:xfrm>
            <a:off x="2370399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次使用次数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168BD08-5567-D4A5-0A49-682A42D9B299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2DA11-C49D-9543-4858-3115C4D0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9145F5-00EE-C943-6340-7436E2568776}"/>
              </a:ext>
            </a:extLst>
          </p:cNvPr>
          <p:cNvSpPr txBox="1"/>
          <p:nvPr/>
        </p:nvSpPr>
        <p:spPr>
          <a:xfrm>
            <a:off x="567881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随机积分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769B7-1238-5618-B298-B828384D16FF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ADE71E-76E9-CBEE-6D48-F8477EA38C84}"/>
              </a:ext>
            </a:extLst>
          </p:cNvPr>
          <p:cNvSpPr txBox="1"/>
          <p:nvPr/>
        </p:nvSpPr>
        <p:spPr>
          <a:xfrm>
            <a:off x="4172917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5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次使用次数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52FB5B0-F969-0971-1554-7F41E84DD83E}"/>
              </a:ext>
            </a:extLst>
          </p:cNvPr>
          <p:cNvSpPr/>
          <p:nvPr/>
        </p:nvSpPr>
        <p:spPr>
          <a:xfrm>
            <a:off x="2378797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5427A7-745D-FBD2-095F-CBD2C499D7CA}"/>
              </a:ext>
            </a:extLst>
          </p:cNvPr>
          <p:cNvSpPr txBox="1"/>
          <p:nvPr/>
        </p:nvSpPr>
        <p:spPr>
          <a:xfrm>
            <a:off x="2378797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20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次使用次数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2FDAA34-8E30-0229-4F3C-16A0D8F8F882}"/>
              </a:ext>
            </a:extLst>
          </p:cNvPr>
          <p:cNvSpPr/>
          <p:nvPr/>
        </p:nvSpPr>
        <p:spPr>
          <a:xfrm>
            <a:off x="576279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94917-5F3C-E141-4E2B-2AF87D8BBD04}"/>
              </a:ext>
            </a:extLst>
          </p:cNvPr>
          <p:cNvSpPr txBox="1"/>
          <p:nvPr/>
        </p:nvSpPr>
        <p:spPr>
          <a:xfrm>
            <a:off x="576279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25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次使用次数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4CFC291-9422-7113-DB11-2F9F19C44AD3}"/>
              </a:ext>
            </a:extLst>
          </p:cNvPr>
          <p:cNvSpPr/>
          <p:nvPr/>
        </p:nvSpPr>
        <p:spPr>
          <a:xfrm>
            <a:off x="4181315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F56693-E5FB-6410-372B-C994E395347C}"/>
              </a:ext>
            </a:extLst>
          </p:cNvPr>
          <p:cNvSpPr txBox="1"/>
          <p:nvPr/>
        </p:nvSpPr>
        <p:spPr>
          <a:xfrm>
            <a:off x="4181315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15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次使用次数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6DCD5EF-A9C5-601D-1D17-17D874B869B9}"/>
              </a:ext>
            </a:extLst>
          </p:cNvPr>
          <p:cNvSpPr/>
          <p:nvPr/>
        </p:nvSpPr>
        <p:spPr>
          <a:xfrm>
            <a:off x="57627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160550-7DDF-8C56-1A0E-BFF07C722D70}"/>
              </a:ext>
            </a:extLst>
          </p:cNvPr>
          <p:cNvSpPr txBox="1"/>
          <p:nvPr/>
        </p:nvSpPr>
        <p:spPr>
          <a:xfrm>
            <a:off x="576279" y="3399727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50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次使用次数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E6F79C8-73E6-8CB8-95DC-E3BBA890EB38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767BADD-B57C-FDF5-E485-06AEC5A5A929}"/>
              </a:ext>
            </a:extLst>
          </p:cNvPr>
          <p:cNvSpPr txBox="1"/>
          <p:nvPr/>
        </p:nvSpPr>
        <p:spPr>
          <a:xfrm>
            <a:off x="4164519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次使用次数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7FBD94DD-7421-4283-7940-B3003257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73" y="2474445"/>
            <a:ext cx="863828" cy="863828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171052DB-D962-74FF-3189-751D83A8F2B4}"/>
              </a:ext>
            </a:extLst>
          </p:cNvPr>
          <p:cNvSpPr/>
          <p:nvPr/>
        </p:nvSpPr>
        <p:spPr>
          <a:xfrm>
            <a:off x="642550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4E4E31C-7622-3131-B8F4-F0AA45A727BA}"/>
              </a:ext>
            </a:extLst>
          </p:cNvPr>
          <p:cNvSpPr txBox="1"/>
          <p:nvPr/>
        </p:nvSpPr>
        <p:spPr>
          <a:xfrm>
            <a:off x="6425504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32E185C-D487-95A1-7D78-0F910BA35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59" y="625828"/>
            <a:ext cx="1015220" cy="1015220"/>
          </a:xfrm>
          <a:prstGeom prst="rect">
            <a:avLst/>
          </a:prstGeom>
        </p:spPr>
      </p:pic>
      <p:sp>
        <p:nvSpPr>
          <p:cNvPr id="53" name="圆角矩形 52">
            <a:extLst>
              <a:ext uri="{FF2B5EF4-FFF2-40B4-BE49-F238E27FC236}">
                <a16:creationId xmlns:a16="http://schemas.microsoft.com/office/drawing/2014/main" id="{FD664063-6E89-E26B-92F2-8FA581B5286C}"/>
              </a:ext>
            </a:extLst>
          </p:cNvPr>
          <p:cNvSpPr/>
          <p:nvPr/>
        </p:nvSpPr>
        <p:spPr>
          <a:xfrm>
            <a:off x="6424134" y="392341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E5DF79-2031-2968-185F-8760217A9A6C}"/>
              </a:ext>
            </a:extLst>
          </p:cNvPr>
          <p:cNvSpPr txBox="1"/>
          <p:nvPr/>
        </p:nvSpPr>
        <p:spPr>
          <a:xfrm>
            <a:off x="7604957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D18F57B7-FD0C-D6F3-8E5C-2AC81C8637E6}"/>
              </a:ext>
            </a:extLst>
          </p:cNvPr>
          <p:cNvSpPr/>
          <p:nvPr/>
        </p:nvSpPr>
        <p:spPr>
          <a:xfrm>
            <a:off x="8309956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ABE387E-1386-32B0-0EF7-E1242A965F34}"/>
              </a:ext>
            </a:extLst>
          </p:cNvPr>
          <p:cNvSpPr txBox="1"/>
          <p:nvPr/>
        </p:nvSpPr>
        <p:spPr>
          <a:xfrm>
            <a:off x="8309956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DEC02BD-A58F-E41A-D100-963AC738433A}"/>
              </a:ext>
            </a:extLst>
          </p:cNvPr>
          <p:cNvSpPr/>
          <p:nvPr/>
        </p:nvSpPr>
        <p:spPr>
          <a:xfrm>
            <a:off x="1011247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56A5D9B-7BDA-FE22-13EC-7835A30879B8}"/>
              </a:ext>
            </a:extLst>
          </p:cNvPr>
          <p:cNvSpPr txBox="1"/>
          <p:nvPr/>
        </p:nvSpPr>
        <p:spPr>
          <a:xfrm>
            <a:off x="10112474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FF35857-1368-1C8D-32A5-0D509042F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924" y="690705"/>
            <a:ext cx="791060" cy="79106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D1F26A-7A47-EADB-CE3A-0F96B60F6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224" y="495510"/>
            <a:ext cx="1181450" cy="1181450"/>
          </a:xfrm>
          <a:prstGeom prst="rect">
            <a:avLst/>
          </a:prstGeom>
        </p:spPr>
      </p:pic>
      <p:sp>
        <p:nvSpPr>
          <p:cNvPr id="60" name="圆角矩形 59">
            <a:extLst>
              <a:ext uri="{FF2B5EF4-FFF2-40B4-BE49-F238E27FC236}">
                <a16:creationId xmlns:a16="http://schemas.microsoft.com/office/drawing/2014/main" id="{1000ECE9-68BD-4EEA-071D-12995C65609D}"/>
              </a:ext>
            </a:extLst>
          </p:cNvPr>
          <p:cNvSpPr/>
          <p:nvPr/>
        </p:nvSpPr>
        <p:spPr>
          <a:xfrm>
            <a:off x="8312580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202545-1B48-49EF-0B8E-A8D2BB92D4E5}"/>
              </a:ext>
            </a:extLst>
          </p:cNvPr>
          <p:cNvSpPr txBox="1"/>
          <p:nvPr/>
        </p:nvSpPr>
        <p:spPr>
          <a:xfrm>
            <a:off x="8312580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D9120C4C-A9FA-6F0F-738F-6EFDC66B1D48}"/>
              </a:ext>
            </a:extLst>
          </p:cNvPr>
          <p:cNvSpPr/>
          <p:nvPr/>
        </p:nvSpPr>
        <p:spPr>
          <a:xfrm>
            <a:off x="10115098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FD2076-B57F-A450-2AEA-338D291F9029}"/>
              </a:ext>
            </a:extLst>
          </p:cNvPr>
          <p:cNvSpPr txBox="1"/>
          <p:nvPr/>
        </p:nvSpPr>
        <p:spPr>
          <a:xfrm>
            <a:off x="10115098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9613D92-461A-3FE7-E9A2-E467E4AF3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548" y="2444939"/>
            <a:ext cx="791060" cy="79106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2C772DED-A9EF-EC0C-5F10-A449B3FA9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1848" y="2249744"/>
            <a:ext cx="1181450" cy="1181450"/>
          </a:xfrm>
          <a:prstGeom prst="rect">
            <a:avLst/>
          </a:prstGeom>
        </p:spPr>
      </p:pic>
      <p:sp>
        <p:nvSpPr>
          <p:cNvPr id="66" name="圆角矩形 65">
            <a:extLst>
              <a:ext uri="{FF2B5EF4-FFF2-40B4-BE49-F238E27FC236}">
                <a16:creationId xmlns:a16="http://schemas.microsoft.com/office/drawing/2014/main" id="{88E6B8C6-EA41-A96D-2D1E-B6EB7394C55B}"/>
              </a:ext>
            </a:extLst>
          </p:cNvPr>
          <p:cNvSpPr/>
          <p:nvPr/>
        </p:nvSpPr>
        <p:spPr>
          <a:xfrm>
            <a:off x="10112474" y="3953725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A6A382-2626-F082-DDB7-1D5ADFE468C7}"/>
              </a:ext>
            </a:extLst>
          </p:cNvPr>
          <p:cNvSpPr txBox="1"/>
          <p:nvPr/>
        </p:nvSpPr>
        <p:spPr>
          <a:xfrm>
            <a:off x="10112474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4FD47DC3-5FF6-B4A5-6E34-51BEF4BFA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224" y="4008423"/>
            <a:ext cx="1181450" cy="1181450"/>
          </a:xfrm>
          <a:prstGeom prst="rect">
            <a:avLst/>
          </a:prstGeom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75E77F85-043F-1755-B945-6273CD1D2CD1}"/>
              </a:ext>
            </a:extLst>
          </p:cNvPr>
          <p:cNvSpPr/>
          <p:nvPr/>
        </p:nvSpPr>
        <p:spPr>
          <a:xfrm>
            <a:off x="8308586" y="38953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91BB55B-B736-A006-E1AE-3A0D971EA308}"/>
              </a:ext>
            </a:extLst>
          </p:cNvPr>
          <p:cNvSpPr/>
          <p:nvPr/>
        </p:nvSpPr>
        <p:spPr>
          <a:xfrm>
            <a:off x="10106690" y="447039"/>
            <a:ext cx="1594951" cy="1594951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FC1EB771-1229-EC32-459B-1F1A6D58B311}"/>
              </a:ext>
            </a:extLst>
          </p:cNvPr>
          <p:cNvSpPr/>
          <p:nvPr/>
        </p:nvSpPr>
        <p:spPr>
          <a:xfrm>
            <a:off x="10111076" y="2209226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44D7F2D-935F-C51B-893B-4C39A723C154}"/>
              </a:ext>
            </a:extLst>
          </p:cNvPr>
          <p:cNvSpPr/>
          <p:nvPr/>
        </p:nvSpPr>
        <p:spPr>
          <a:xfrm>
            <a:off x="10111076" y="392948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E2F6EFCD-E753-431E-DCA5-EEFBD1116C4F}"/>
              </a:ext>
            </a:extLst>
          </p:cNvPr>
          <p:cNvSpPr/>
          <p:nvPr/>
        </p:nvSpPr>
        <p:spPr>
          <a:xfrm>
            <a:off x="8316602" y="2195046"/>
            <a:ext cx="1594951" cy="1590324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1783D2-6F2F-3D35-E1F1-E05010EE3B7D}"/>
              </a:ext>
            </a:extLst>
          </p:cNvPr>
          <p:cNvSpPr txBox="1"/>
          <p:nvPr/>
        </p:nvSpPr>
        <p:spPr>
          <a:xfrm>
            <a:off x="9506984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CD1CBB-C3FB-D124-0AB8-7C365067550C}"/>
              </a:ext>
            </a:extLst>
          </p:cNvPr>
          <p:cNvSpPr txBox="1"/>
          <p:nvPr/>
        </p:nvSpPr>
        <p:spPr>
          <a:xfrm>
            <a:off x="11308225" y="483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DFCAB73-B3C2-B92F-069B-49C06416B94E}"/>
              </a:ext>
            </a:extLst>
          </p:cNvPr>
          <p:cNvSpPr txBox="1"/>
          <p:nvPr/>
        </p:nvSpPr>
        <p:spPr>
          <a:xfrm>
            <a:off x="9508609" y="2243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BEBBCE4-11E6-AB20-0A55-779894C46828}"/>
              </a:ext>
            </a:extLst>
          </p:cNvPr>
          <p:cNvSpPr txBox="1"/>
          <p:nvPr/>
        </p:nvSpPr>
        <p:spPr>
          <a:xfrm>
            <a:off x="11340540" y="2259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FEDF11-DC3A-E97F-446D-DA29861B1976}"/>
              </a:ext>
            </a:extLst>
          </p:cNvPr>
          <p:cNvSpPr txBox="1"/>
          <p:nvPr/>
        </p:nvSpPr>
        <p:spPr>
          <a:xfrm>
            <a:off x="11340540" y="4044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F280DD-8280-A043-AD98-C3AB37512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4477" y="708149"/>
            <a:ext cx="842507" cy="842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5DDFAB-BDF9-881F-6EE8-D1731C888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7160" y="737856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517B5-A7D1-F3B1-EB97-A7E1234A7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6790" y="2451282"/>
            <a:ext cx="944000" cy="944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7C0E81-C771-448F-71FB-FA23F9896F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1603" y="4185901"/>
            <a:ext cx="922315" cy="9223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526B8E0-80DB-D8BB-28A0-05D931A62D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936" y="4182251"/>
            <a:ext cx="925965" cy="92596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06BEE62-CDDC-FC96-E93E-ED749D2562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8908" y="4200182"/>
            <a:ext cx="797932" cy="7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2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5C9970B-FFD7-C8AE-A364-0964DD7B5778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41974-F950-5208-BB54-1B9520C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C0ABCAE5-94EC-F6D3-9FB5-A8B7E5F0C7DE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168BD08-5567-D4A5-0A49-682A42D9B299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2DA11-C49D-9543-4858-3115C4D0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769B7-1238-5618-B298-B828384D16FF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52FB5B0-F969-0971-1554-7F41E84DD83E}"/>
              </a:ext>
            </a:extLst>
          </p:cNvPr>
          <p:cNvSpPr/>
          <p:nvPr/>
        </p:nvSpPr>
        <p:spPr>
          <a:xfrm>
            <a:off x="567881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2FDAA34-8E30-0229-4F3C-16A0D8F8F882}"/>
              </a:ext>
            </a:extLst>
          </p:cNvPr>
          <p:cNvSpPr/>
          <p:nvPr/>
        </p:nvSpPr>
        <p:spPr>
          <a:xfrm>
            <a:off x="567881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4CFC291-9422-7113-DB11-2F9F19C44AD3}"/>
              </a:ext>
            </a:extLst>
          </p:cNvPr>
          <p:cNvSpPr/>
          <p:nvPr/>
        </p:nvSpPr>
        <p:spPr>
          <a:xfrm>
            <a:off x="2370399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6DCD5EF-A9C5-601D-1D17-17D874B869B9}"/>
              </a:ext>
            </a:extLst>
          </p:cNvPr>
          <p:cNvSpPr/>
          <p:nvPr/>
        </p:nvSpPr>
        <p:spPr>
          <a:xfrm>
            <a:off x="4164519" y="3956527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E6F79C8-73E6-8CB8-95DC-E3BBA890EB38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7FBD94DD-7421-4283-7940-B3003257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13" y="4231481"/>
            <a:ext cx="863828" cy="863828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8EA6A382-2626-F082-DDB7-1D5ADFE468C7}"/>
              </a:ext>
            </a:extLst>
          </p:cNvPr>
          <p:cNvSpPr txBox="1"/>
          <p:nvPr/>
        </p:nvSpPr>
        <p:spPr>
          <a:xfrm>
            <a:off x="9981777" y="1234463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F280DD-8280-A043-AD98-C3AB37512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77" y="708149"/>
            <a:ext cx="842507" cy="842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5DDFAB-BDF9-881F-6EE8-D1731C888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160" y="737856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517B5-A7D1-F3B1-EB97-A7E1234A7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6790" y="2451282"/>
            <a:ext cx="944000" cy="944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7C0E81-C771-448F-71FB-FA23F9896F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0687" y="4185901"/>
            <a:ext cx="922315" cy="9223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526B8E0-80DB-D8BB-28A0-05D931A62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538" y="2428017"/>
            <a:ext cx="925965" cy="92596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06BEE62-CDDC-FC96-E93E-ED749D2562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992" y="4200182"/>
            <a:ext cx="797932" cy="797932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649D0755-BE8D-F835-3CD4-514E36C8D933}"/>
              </a:ext>
            </a:extLst>
          </p:cNvPr>
          <p:cNvSpPr/>
          <p:nvPr/>
        </p:nvSpPr>
        <p:spPr>
          <a:xfrm>
            <a:off x="6176002" y="841789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95D8D0-C03C-3D5E-FC0F-85D272132F0A}"/>
              </a:ext>
            </a:extLst>
          </p:cNvPr>
          <p:cNvSpPr/>
          <p:nvPr/>
        </p:nvSpPr>
        <p:spPr>
          <a:xfrm>
            <a:off x="7978520" y="841789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01642FF-77B1-124F-D65B-C1DEBC7ED962}"/>
              </a:ext>
            </a:extLst>
          </p:cNvPr>
          <p:cNvSpPr/>
          <p:nvPr/>
        </p:nvSpPr>
        <p:spPr>
          <a:xfrm>
            <a:off x="9772640" y="844591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764DE3-FB09-A01F-97E3-D7FCEBD86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434" y="1119545"/>
            <a:ext cx="863828" cy="8638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31BBBF-82B1-743D-097F-F6D3BA7C7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8808" y="1073965"/>
            <a:ext cx="922315" cy="9223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210918F-1405-8658-39A1-F0F29E73A6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6113" y="1088246"/>
            <a:ext cx="797932" cy="797932"/>
          </a:xfrm>
          <a:prstGeom prst="rect">
            <a:avLst/>
          </a:prstGeom>
        </p:spPr>
      </p:pic>
      <p:sp>
        <p:nvSpPr>
          <p:cNvPr id="27" name="圆角矩形 26">
            <a:extLst>
              <a:ext uri="{FF2B5EF4-FFF2-40B4-BE49-F238E27FC236}">
                <a16:creationId xmlns:a16="http://schemas.microsoft.com/office/drawing/2014/main" id="{71C776AA-DB80-10E1-7720-1BD7610E3F61}"/>
              </a:ext>
            </a:extLst>
          </p:cNvPr>
          <p:cNvSpPr/>
          <p:nvPr/>
        </p:nvSpPr>
        <p:spPr>
          <a:xfrm>
            <a:off x="6173839" y="817553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9BA11C5-C330-67D6-A14E-D9B1543F2B88}"/>
              </a:ext>
            </a:extLst>
          </p:cNvPr>
          <p:cNvSpPr/>
          <p:nvPr/>
        </p:nvSpPr>
        <p:spPr>
          <a:xfrm>
            <a:off x="7986293" y="84178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FD71F30-5F7C-4580-B4C5-D0ED98098194}"/>
              </a:ext>
            </a:extLst>
          </p:cNvPr>
          <p:cNvSpPr/>
          <p:nvPr/>
        </p:nvSpPr>
        <p:spPr>
          <a:xfrm>
            <a:off x="9767884" y="793318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16BB72-29AD-C301-7BF6-075D739F01A4}"/>
              </a:ext>
            </a:extLst>
          </p:cNvPr>
          <p:cNvSpPr txBox="1"/>
          <p:nvPr/>
        </p:nvSpPr>
        <p:spPr>
          <a:xfrm>
            <a:off x="10984485" y="8895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516A7A-19BD-4067-B4E9-A31378A40098}"/>
              </a:ext>
            </a:extLst>
          </p:cNvPr>
          <p:cNvSpPr txBox="1"/>
          <p:nvPr/>
        </p:nvSpPr>
        <p:spPr>
          <a:xfrm>
            <a:off x="9143249" y="8892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C5816EA-D891-086B-3774-E5EC2217F386}"/>
              </a:ext>
            </a:extLst>
          </p:cNvPr>
          <p:cNvSpPr txBox="1"/>
          <p:nvPr/>
        </p:nvSpPr>
        <p:spPr>
          <a:xfrm>
            <a:off x="7381138" y="8867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79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192</Words>
  <Application>Microsoft Macintosh PowerPoint</Application>
  <PresentationFormat>宽屏</PresentationFormat>
  <Paragraphs>75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AaWLH</vt:lpstr>
      <vt:lpstr>PingFang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2024-04-27T02:04:00Z</dcterms:created>
  <dcterms:modified xsi:type="dcterms:W3CDTF">2024-10-19T07:18:09Z</dcterms:modified>
</cp:coreProperties>
</file>