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58" r:id="rId4"/>
    <p:sldId id="267" r:id="rId5"/>
    <p:sldId id="269" r:id="rId6"/>
    <p:sldId id="270" r:id="rId7"/>
    <p:sldId id="273" r:id="rId8"/>
    <p:sldId id="274" r:id="rId9"/>
    <p:sldId id="277" r:id="rId10"/>
    <p:sldId id="279" r:id="rId11"/>
    <p:sldId id="280" r:id="rId12"/>
    <p:sldId id="262" r:id="rId13"/>
    <p:sldId id="278" r:id="rId14"/>
    <p:sldId id="275" r:id="rId15"/>
    <p:sldId id="263" r:id="rId16"/>
    <p:sldId id="276" r:id="rId17"/>
    <p:sldId id="28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1" d="100"/>
          <a:sy n="41" d="100"/>
        </p:scale>
        <p:origin x="5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EB806-1AEB-4E4E-98FC-C2C33E66E06F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66AE2-ADC6-4688-8694-CF4972F320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44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66AE2-ADC6-4688-8694-CF4972F3206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784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66AE2-ADC6-4688-8694-CF4972F3206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0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266AE2-ADC6-4688-8694-CF4972F3206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65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23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5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443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29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789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757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320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82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616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825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39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63FE-453D-4717-BB70-9697D785339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4C813-FEBA-4676-9DD6-43805305A7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00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69cTvp_OK4" TargetMode="External"/><Relationship Id="rId2" Type="http://schemas.openxmlformats.org/officeDocument/2006/relationships/hyperlink" Target="https://vocus.cc/article/65d810b1fd89780001d287e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6Ys8w-EUct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ntou.edu.tw/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ubuntu.com/download" TargetMode="External"/><Relationship Id="rId4" Type="http://schemas.openxmlformats.org/officeDocument/2006/relationships/hyperlink" Target="https://www.microsoft.com/zh-tw/software-download/windows1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Virtual Machines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24124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調整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VM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的佔用效能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397" y="1718225"/>
            <a:ext cx="5919549" cy="3014957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4437" y="3218767"/>
            <a:ext cx="6119363" cy="3014957"/>
          </a:xfrm>
          <a:prstGeom prst="rect">
            <a:avLst/>
          </a:prstGeom>
          <a:ln w="1905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30177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共用資料夾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8965"/>
          </a:xfrm>
        </p:spPr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註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需要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插入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Guest Addition CD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映像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242" y="3155099"/>
            <a:ext cx="5487849" cy="333777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92" y="2765654"/>
            <a:ext cx="61912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55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85825" y="1442956"/>
            <a:ext cx="9272587" cy="767936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Q1 . Build and execute virtual machine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85825" y="2291449"/>
            <a:ext cx="6064438" cy="3877911"/>
          </a:xfrm>
        </p:spPr>
        <p:txBody>
          <a:bodyPr anchor="ctr">
            <a:normAutofit/>
          </a:bodyPr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建立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windows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跟 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linux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VM</a:t>
            </a:r>
          </a:p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名稱為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注意：第一個字母大寫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Windows_</a:t>
            </a:r>
            <a:r>
              <a:rPr lang="zh-TW" altLang="en-US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學號 </a:t>
            </a:r>
            <a:endParaRPr lang="en-US" altLang="zh-TW" dirty="0">
              <a:solidFill>
                <a:srgbClr val="C0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/>
            <a:r>
              <a:rPr lang="en-US" altLang="zh-TW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Ubuntu_</a:t>
            </a:r>
            <a:r>
              <a:rPr lang="zh-TW" altLang="en-US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學號</a:t>
            </a:r>
            <a:endParaRPr lang="en-US" altLang="zh-TW" dirty="0">
              <a:solidFill>
                <a:srgbClr val="C0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把建立成功的畫面截圖放到作業裡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r>
              <a:rPr lang="zh-TW" altLang="en-US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注意：這題有兩個作業系統，截圖須有「作業系統畫面」和「視窗名稱」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>
          <a:xfrm>
            <a:off x="885825" y="464962"/>
            <a:ext cx="8534400" cy="9020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LAB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Question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AB2560D-0CE8-5D17-45D4-20D3800BD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389" y="2389697"/>
            <a:ext cx="4772829" cy="368141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210DB99-2502-5161-2738-757F8CB077EA}"/>
              </a:ext>
            </a:extLst>
          </p:cNvPr>
          <p:cNvSpPr/>
          <p:nvPr/>
        </p:nvSpPr>
        <p:spPr>
          <a:xfrm>
            <a:off x="6970871" y="2362869"/>
            <a:ext cx="2071530" cy="2066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6CD9BE4-3325-08CE-C2F7-9EE3A4D17E1F}"/>
              </a:ext>
            </a:extLst>
          </p:cNvPr>
          <p:cNvSpPr/>
          <p:nvPr/>
        </p:nvSpPr>
        <p:spPr>
          <a:xfrm>
            <a:off x="7255265" y="2747307"/>
            <a:ext cx="4312758" cy="32135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51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Ubuntu (Linux</a:t>
            </a:r>
            <a:r>
              <a:rPr lang="zh-TW" altLang="en-US" dirty="0"/>
              <a:t>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4331163" cy="20904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基於這週的作業需求跟時間關係，一些額外的安裝跟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update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都可以先略過，完成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ubuntu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的安裝即可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697" y="669844"/>
            <a:ext cx="5998421" cy="464172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22B7CD5-4328-439A-B528-4E98FF15629A}"/>
              </a:ext>
            </a:extLst>
          </p:cNvPr>
          <p:cNvSpPr/>
          <p:nvPr/>
        </p:nvSpPr>
        <p:spPr>
          <a:xfrm>
            <a:off x="5926647" y="2118862"/>
            <a:ext cx="5311410" cy="10539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E54BB5F-ACFC-6B5B-C1D0-8486DFFF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3766"/>
          <a:stretch/>
        </p:blipFill>
        <p:spPr>
          <a:xfrm>
            <a:off x="1138748" y="4411345"/>
            <a:ext cx="5883891" cy="176561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F836744-CCD6-6513-E339-8FE749F436D1}"/>
              </a:ext>
            </a:extLst>
          </p:cNvPr>
          <p:cNvSpPr txBox="1"/>
          <p:nvPr/>
        </p:nvSpPr>
        <p:spPr>
          <a:xfrm>
            <a:off x="7141580" y="5334365"/>
            <a:ext cx="433116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TW" sz="2400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&lt;-</a:t>
            </a:r>
            <a:r>
              <a:rPr lang="zh-TW" altLang="en-US" sz="2400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作業要截到「視窗名稱」和「作業系統畫面」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859219B-8053-E90C-CB87-8EA8274572DA}"/>
              </a:ext>
            </a:extLst>
          </p:cNvPr>
          <p:cNvSpPr txBox="1"/>
          <p:nvPr/>
        </p:nvSpPr>
        <p:spPr>
          <a:xfrm>
            <a:off x="7022637" y="3454388"/>
            <a:ext cx="4331163" cy="461665"/>
          </a:xfrm>
          <a:prstGeom prst="rect">
            <a:avLst/>
          </a:prstGeom>
          <a:solidFill>
            <a:srgbClr val="FFFFFF">
              <a:alpha val="5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400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記得填寫使用者名稱與密碼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8DE512F-5EE6-065A-8077-1C7329A95DE5}"/>
              </a:ext>
            </a:extLst>
          </p:cNvPr>
          <p:cNvSpPr/>
          <p:nvPr/>
        </p:nvSpPr>
        <p:spPr>
          <a:xfrm>
            <a:off x="1553051" y="4411344"/>
            <a:ext cx="3992646" cy="29781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2E6B9F-FE21-A5B8-ED52-28CBF18AE932}"/>
              </a:ext>
            </a:extLst>
          </p:cNvPr>
          <p:cNvSpPr/>
          <p:nvPr/>
        </p:nvSpPr>
        <p:spPr>
          <a:xfrm>
            <a:off x="1138748" y="5204451"/>
            <a:ext cx="5627812" cy="9609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6833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Q2. Try it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7874" y="1451610"/>
            <a:ext cx="5665305" cy="5176755"/>
          </a:xfrm>
        </p:spPr>
        <p:txBody>
          <a:bodyPr anchor="ctr">
            <a:noAutofit/>
          </a:bodyPr>
          <a:lstStyle/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打開</a:t>
            </a: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cmd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輸入 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ipconfig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/all </a:t>
            </a:r>
          </a:p>
          <a:p>
            <a:pPr marL="534988" lvl="1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觀察一下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MAC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、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ip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address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並跟原系統的比較，截圖並簡單說明你觀察到什麼。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打開網頁下載</a:t>
            </a: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anydesk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，並在原系統也下載</a:t>
            </a:r>
            <a:r>
              <a:rPr lang="en-US" altLang="zh-TW" sz="2400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anydesk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，試試看用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virtual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machine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遠端遙控主機，截圖並簡單說明你觀察到什麼。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打開記事本，輸入「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%0|%0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」，儲存為副檔名為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(.bat)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的檔案，執行看看並截圖。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380" y="2166601"/>
            <a:ext cx="5214718" cy="446176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380" y="1249018"/>
            <a:ext cx="3140764" cy="8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998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Q3.Dos &amp; DOOM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8639" y="1531620"/>
            <a:ext cx="6168390" cy="4510406"/>
          </a:xfrm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解壓縮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tronclass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所附的檔案，裡面有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Doom(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毀滅戰士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的檔案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(1993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的版本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跟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dos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的映像檔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建立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DOS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的系統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名稱為 </a:t>
            </a:r>
            <a:r>
              <a:rPr lang="en-US" altLang="zh-TW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DOS_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學號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安裝並執行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Doom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把執行畫面截圖放進你的作業裡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solidFill>
                  <a:srgbClr val="C00000"/>
                </a:solidFill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注意：這題需截到右邊的兩張圖</a:t>
            </a:r>
            <a:endParaRPr lang="en-US" altLang="zh-TW" dirty="0">
              <a:solidFill>
                <a:srgbClr val="C00000"/>
              </a:solidFill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5" name="內容版面配置區 4"/>
          <p:cNvPicPr>
            <a:picLocks noChangeAspect="1"/>
          </p:cNvPicPr>
          <p:nvPr/>
        </p:nvPicPr>
        <p:blipFill>
          <a:blip r:embed="rId3"/>
          <a:srcRect r="2157" b="1939"/>
          <a:stretch/>
        </p:blipFill>
        <p:spPr>
          <a:xfrm>
            <a:off x="7087469" y="2639903"/>
            <a:ext cx="4414921" cy="35370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71"/>
          <a:stretch/>
        </p:blipFill>
        <p:spPr>
          <a:xfrm>
            <a:off x="7087470" y="1240364"/>
            <a:ext cx="4414921" cy="13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73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8114"/>
            <a:ext cx="10515600" cy="1174339"/>
          </a:xfrm>
        </p:spPr>
        <p:txBody>
          <a:bodyPr/>
          <a:lstStyle/>
          <a:p>
            <a:r>
              <a:rPr lang="en-US" altLang="zh-TW" dirty="0"/>
              <a:t>Some hint about Q3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63304"/>
            <a:ext cx="11135139" cy="4889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Dos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時代較主流的儲存方式是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3.5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吋的軟碟，容量通常為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1.4mb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左右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TW" altLang="en-US" b="1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意思是你應該會需要用軟碟機開啟那些檔案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使用完的軟碟應退出軟碟機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一些可能會用到的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Dos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指令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顯示目錄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	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 err="1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dir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進入該目錄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	cd +”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資料夾名稱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切換磁碟機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	(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進入軟碟機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)A: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       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(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進入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碟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C: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執行程式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	install.bat(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執行檔名為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install.bat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的檔案，如果目前目錄有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114" y="6152321"/>
            <a:ext cx="4479235" cy="47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504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5CE07C-A595-82D2-DFBA-34FF244D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2322"/>
            <a:ext cx="10515600" cy="460464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安裝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Ubuntu Server 24.04|22.04(ESXI8/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實體機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　</a:t>
            </a:r>
            <a:r>
              <a:rPr lang="en-US" altLang="zh-TW" sz="28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hlinkClick r:id="rId2"/>
              </a:rPr>
              <a:t>https://vocus.cc/article/65d810b1fd89780001d287e7</a:t>
            </a:r>
            <a:r>
              <a:rPr lang="zh-TW" altLang="en-US" sz="28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endParaRPr lang="en-US" altLang="zh-TW" sz="28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How To Install MS-DOS On VirtualBox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　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  <a:hlinkClick r:id="rId3"/>
              </a:rPr>
              <a:t>https://www.youtube.com/watch?v=D69cTvp_OK4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DOS Virtual Machine - #4 Installing DOOM and VB 1.0 and adding Mouse support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　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  <a:hlinkClick r:id="rId4"/>
              </a:rPr>
              <a:t>https://www.youtube.com/watch?v=6Ys8w-EUctE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47FDF032-3D5D-659F-12A5-A766467C6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114"/>
            <a:ext cx="10515600" cy="1174339"/>
          </a:xfrm>
        </p:spPr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參考網址</a:t>
            </a:r>
          </a:p>
        </p:txBody>
      </p:sp>
    </p:spTree>
    <p:extLst>
      <p:ext uri="{BB962C8B-B14F-4D97-AF65-F5344CB8AC3E}">
        <p14:creationId xmlns:p14="http://schemas.microsoft.com/office/powerpoint/2010/main" val="1511211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1" y="576470"/>
            <a:ext cx="10515600" cy="1075930"/>
          </a:xfrm>
        </p:spPr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What can VM do?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1" y="1652400"/>
            <a:ext cx="5384470" cy="4514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建立不同的作業系統並統一管理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測試帶有危險性的功能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病毒與滲透測試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不一樣的操作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玩老遊戲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重複使用試用期的軟體</a:t>
            </a:r>
            <a:endParaRPr lang="en-US" altLang="zh-TW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645" y="2093681"/>
            <a:ext cx="4842565" cy="363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485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How to build VM?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65633"/>
            <a:ext cx="10515600" cy="464372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需要的材料有</a:t>
            </a: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Virtual Machine </a:t>
            </a: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軟體　</a:t>
            </a:r>
            <a:endParaRPr lang="en-US" altLang="zh-TW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VM ware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  <a:hlinkClick r:id="rId2"/>
              </a:rPr>
              <a:t>Virtualbox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zh-TW" altLang="en-US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作業系統的檔案</a:t>
            </a:r>
            <a:r>
              <a:rPr lang="en-US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(</a:t>
            </a:r>
            <a:r>
              <a:rPr lang="en-US" altLang="zh-TW" dirty="0" err="1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iso</a:t>
            </a:r>
            <a:r>
              <a:rPr lang="en-US" altLang="zh-TW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)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Windows </a:t>
            </a: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可使用</a:t>
            </a: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  <a:hlinkClick r:id="rId3"/>
              </a:rPr>
              <a:t>學校</a:t>
            </a: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或是</a:t>
            </a: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  <a:hlinkClick r:id="rId4"/>
              </a:rPr>
              <a:t>microsoft</a:t>
            </a: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的網站下載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  <a:hlinkClick r:id="rId5"/>
              </a:rPr>
              <a:t>Linux (Ubuntu)</a:t>
            </a: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有分為有圖形介面的</a:t>
            </a: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desktop</a:t>
            </a: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版跟</a:t>
            </a: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server</a:t>
            </a: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版</a:t>
            </a:r>
            <a:endParaRPr lang="en-US" altLang="zh-TW" sz="2400" dirty="0">
              <a:latin typeface="Microsoft JhengHei Light" panose="020B0604030504040204" pitchFamily="34" charset="-120"/>
              <a:ea typeface="Microsoft JhengHei Light" panose="020B0604030504040204" pitchFamily="34" charset="-120"/>
            </a:endParaRPr>
          </a:p>
          <a:p>
            <a:pPr marL="914400" lvl="2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  今天沒有教</a:t>
            </a:r>
            <a:r>
              <a:rPr lang="en-US" altLang="zh-TW" sz="2400" dirty="0" err="1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linux</a:t>
            </a: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的部分，載</a:t>
            </a: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server</a:t>
            </a:r>
            <a:r>
              <a:rPr lang="zh-TW" altLang="en-US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版就</a:t>
            </a:r>
            <a:r>
              <a:rPr lang="en-US" altLang="zh-TW" sz="2400" dirty="0">
                <a:latin typeface="Microsoft JhengHei Light" panose="020B0604030504040204" pitchFamily="34" charset="-120"/>
                <a:ea typeface="Microsoft JhengHei Light" panose="020B0604030504040204" pitchFamily="34" charset="-120"/>
              </a:rPr>
              <a:t>OK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7562" y="1690688"/>
            <a:ext cx="4356238" cy="148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5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3408" y="1450904"/>
            <a:ext cx="2978426" cy="80941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1 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26" t="2171" r="36494" b="766"/>
          <a:stretch/>
        </p:blipFill>
        <p:spPr>
          <a:xfrm>
            <a:off x="643408" y="2386488"/>
            <a:ext cx="4171917" cy="3554793"/>
          </a:xfrm>
          <a:prstGeom prst="rect">
            <a:avLst/>
          </a:prstGeom>
        </p:spPr>
      </p:pic>
      <p:sp>
        <p:nvSpPr>
          <p:cNvPr id="6" name="標題 1"/>
          <p:cNvSpPr txBox="1">
            <a:spLocks/>
          </p:cNvSpPr>
          <p:nvPr/>
        </p:nvSpPr>
        <p:spPr>
          <a:xfrm>
            <a:off x="4815325" y="1450904"/>
            <a:ext cx="7051677" cy="809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Step 2 :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命名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選擇需要的系統與版本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1D9F29-7A39-4082-9411-9F2BB1D2E6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1410" y="2494058"/>
            <a:ext cx="6519505" cy="344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7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Step 3: next and next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7207900-54A8-C5DE-A27B-10B8288B4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813746" cy="306697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4802986-32F6-80DB-C6CA-29600D9D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608" y="3438349"/>
            <a:ext cx="5738852" cy="30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40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Step 4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啟動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18503" y="1680904"/>
            <a:ext cx="7554994" cy="481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0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512625"/>
            <a:ext cx="10515600" cy="1076145"/>
          </a:xfrm>
        </p:spPr>
        <p:txBody>
          <a:bodyPr/>
          <a:lstStyle/>
          <a:p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Step 5 : 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繼續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next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next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next</a:t>
            </a:r>
            <a:endParaRPr lang="zh-TW" altLang="en-US" dirty="0">
              <a:latin typeface="Microsoft JhengHei Light" panose="020B0304030504040204" pitchFamily="34" charset="-120"/>
              <a:ea typeface="Microsoft JhengHei Light" panose="020B0304030504040204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0360" y="1690688"/>
            <a:ext cx="5468179" cy="4654687"/>
          </a:xfrm>
          <a:prstGeom prst="rect">
            <a:avLst/>
          </a:prstGeom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723488" y="2354781"/>
            <a:ext cx="5257800" cy="36309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Wingdings" panose="05000000000000000000" pitchFamily="2" charset="2"/>
              </a:rPr>
              <a:t>接下來就是安裝</a:t>
            </a:r>
            <a:r>
              <a:rPr lang="en-US" altLang="zh-TW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Wingdings" panose="05000000000000000000" pitchFamily="2" charset="2"/>
              </a:rPr>
              <a:t>windows</a:t>
            </a:r>
            <a:r>
              <a:rPr lang="zh-TW" altLang="en-US" sz="2400" dirty="0">
                <a:latin typeface="Microsoft JhengHei Light" panose="020B0304030504040204" pitchFamily="34" charset="-120"/>
                <a:ea typeface="Microsoft JhengHei Light" panose="020B0304030504040204" pitchFamily="34" charset="-120"/>
                <a:sym typeface="Wingdings" panose="05000000000000000000" pitchFamily="2" charset="2"/>
              </a:rPr>
              <a:t>了</a:t>
            </a:r>
            <a:endParaRPr lang="en-US" altLang="zh-TW" sz="2400" dirty="0">
              <a:latin typeface="Microsoft JhengHei Light" panose="020B0304030504040204" pitchFamily="34" charset="-120"/>
              <a:ea typeface="Microsoft JhengHei Light" panose="020B0304030504040204" pitchFamily="34" charset="-12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5431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 rot="10800000" flipV="1">
            <a:off x="4585034" y="2950513"/>
            <a:ext cx="2330116" cy="635069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完成安裝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-40188"/>
            <a:ext cx="3929053" cy="294198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9053" y="-50679"/>
            <a:ext cx="3886199" cy="289305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3170" y="-69088"/>
            <a:ext cx="3922176" cy="293867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706" y="3603364"/>
            <a:ext cx="3886199" cy="322520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9570" y="3633824"/>
            <a:ext cx="3889438" cy="316428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82673" y="3585583"/>
            <a:ext cx="3786341" cy="3260768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61B631D-6EE4-47A2-BCDF-4E8A336CA599}"/>
              </a:ext>
            </a:extLst>
          </p:cNvPr>
          <p:cNvSpPr/>
          <p:nvPr/>
        </p:nvSpPr>
        <p:spPr>
          <a:xfrm>
            <a:off x="119706" y="6323321"/>
            <a:ext cx="555354" cy="193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602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額外補充 </a:t>
            </a:r>
            <a:r>
              <a:rPr lang="en-US" altLang="zh-TW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:</a:t>
            </a:r>
            <a:r>
              <a:rPr lang="zh-TW" altLang="en-US" dirty="0">
                <a:latin typeface="Microsoft JhengHei Light" panose="020B0304030504040204" pitchFamily="34" charset="-120"/>
                <a:ea typeface="Microsoft JhengHei Light" panose="020B0304030504040204" pitchFamily="34" charset="-120"/>
              </a:rPr>
              <a:t> 基本的功能與設定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BD21DC-7F9B-470F-7080-C160E817C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662" y="1690688"/>
            <a:ext cx="7476675" cy="476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5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820</TotalTime>
  <Words>619</Words>
  <Application>Microsoft Office PowerPoint</Application>
  <PresentationFormat>寬螢幕</PresentationFormat>
  <Paragraphs>72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JhengHei Light</vt:lpstr>
      <vt:lpstr>微軟正黑體</vt:lpstr>
      <vt:lpstr>Arial</vt:lpstr>
      <vt:lpstr>Calibri</vt:lpstr>
      <vt:lpstr>Calibri Light</vt:lpstr>
      <vt:lpstr>Office 佈景主題</vt:lpstr>
      <vt:lpstr>Virtual Machines </vt:lpstr>
      <vt:lpstr>What can VM do?</vt:lpstr>
      <vt:lpstr>How to build VM?</vt:lpstr>
      <vt:lpstr>Step 1 :新增 </vt:lpstr>
      <vt:lpstr>Step 3: next and next</vt:lpstr>
      <vt:lpstr>Step 4 啟動</vt:lpstr>
      <vt:lpstr>Step 5 : 繼續 next next next</vt:lpstr>
      <vt:lpstr>完成安裝</vt:lpstr>
      <vt:lpstr>額外補充 : 基本的功能與設定</vt:lpstr>
      <vt:lpstr>調整VM的佔用效能</vt:lpstr>
      <vt:lpstr>共用資料夾</vt:lpstr>
      <vt:lpstr>Q1 . Build and execute virtual machine</vt:lpstr>
      <vt:lpstr>Ubuntu (Linux系統)</vt:lpstr>
      <vt:lpstr>Q2. Try it</vt:lpstr>
      <vt:lpstr>Q3.Dos &amp; DOOM</vt:lpstr>
      <vt:lpstr>Some hint about Q3</vt:lpstr>
      <vt:lpstr>參考網址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Machines</dc:title>
  <dc:creator>user</dc:creator>
  <cp:lastModifiedBy>呂安晨</cp:lastModifiedBy>
  <cp:revision>88</cp:revision>
  <dcterms:created xsi:type="dcterms:W3CDTF">2021-12-04T09:08:08Z</dcterms:created>
  <dcterms:modified xsi:type="dcterms:W3CDTF">2024-11-24T09:10:44Z</dcterms:modified>
</cp:coreProperties>
</file>