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339d5378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339d5378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339d5378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339d5378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339d5378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339d5378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339d5378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339d5378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339d5378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339d5378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339d5378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339d5378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339d5378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339d5378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339d5378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339d5378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339d5378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339d5378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36bf07d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36bf07d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39d537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39d537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339d5378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339d5378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39d5378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39d5378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339d5378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339d5378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339d5378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339d5378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while use ‘info’ to learn more about command, ‘Ctrl+C’ can escape the info page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339d5378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339d5378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339d5378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339d5378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339d5378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339d5378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39d5378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339d5378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Linux-1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33" dirty="0"/>
              <a:t>Familiar with the environment and operating the terminal</a:t>
            </a:r>
            <a:endParaRPr sz="2533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11</a:t>
            </a:r>
            <a:r>
              <a:rPr lang="en-US" altLang="zh-TW" dirty="0"/>
              <a:t>3</a:t>
            </a:r>
            <a:r>
              <a:rPr lang="zh-TW" dirty="0"/>
              <a:t>/12/</a:t>
            </a:r>
            <a:r>
              <a:rPr lang="en-US" altLang="zh-TW" dirty="0"/>
              <a:t>03</a:t>
            </a:r>
            <a:r>
              <a:rPr lang="zh-TW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Instructions – file and directory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200150"/>
            <a:ext cx="8520600" cy="3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src_file dest_path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copy source files to destination directory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src_file file_name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copy source files as a new file named file_name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src_file dest_path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move source file to destination directory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src_file file_name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rename source file as file_name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Instructions – record commands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200150"/>
            <a:ext cx="8520600" cy="3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file_name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make typescript of terminal session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end the script with </a:t>
            </a:r>
            <a:r>
              <a:rPr lang="zh-TW" sz="1800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</a:t>
            </a: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 command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Instructions – filter keyword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200150"/>
            <a:ext cx="8520600" cy="3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grep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 file_name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|grep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50" y="1790700"/>
            <a:ext cx="6115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50" y="3136013"/>
            <a:ext cx="63055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Instructions – Tips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200150"/>
            <a:ext cx="8520600" cy="23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‘up’ arrow key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use previously used command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ctrl+c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exit the executing command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Tree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list content of directories in a tree-like format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apt install tree</a:t>
            </a:r>
            <a:endParaRPr dirty="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177" y="402825"/>
            <a:ext cx="3863100" cy="43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nano text editor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235500" y="2730900"/>
            <a:ext cx="8520600" cy="13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nano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file_name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create a nano file named file_name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file_nam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output the file contents to the terminal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375" y="138525"/>
            <a:ext cx="4507475" cy="3020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525" y="4093725"/>
            <a:ext cx="5219325" cy="9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Programming (C program)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nano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program_name.c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compile with gcc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gcc -o</a:t>
            </a: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800" b="1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</a:t>
            </a:r>
            <a:r>
              <a:rPr lang="zh-TW" sz="1800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program_name</a:t>
            </a:r>
            <a:endParaRPr sz="1800"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imes New Roman"/>
              <a:buChar char="○"/>
            </a:pPr>
            <a:r>
              <a:rPr lang="zh-TW" sz="1800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apt install gcc</a:t>
            </a:r>
            <a:endParaRPr sz="1800" dirty="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execute C program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</a:t>
            </a:r>
            <a:r>
              <a:rPr lang="zh-TW" sz="1800" b="1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1800" b="1"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000" y="2252150"/>
            <a:ext cx="5177251" cy="3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725" y="2793325"/>
            <a:ext cx="5823525" cy="65390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/>
          <p:nvPr/>
        </p:nvSpPr>
        <p:spPr>
          <a:xfrm>
            <a:off x="3937800" y="3212625"/>
            <a:ext cx="1815900" cy="234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6625" y="553475"/>
            <a:ext cx="4779400" cy="14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5725" y="3590150"/>
            <a:ext cx="567765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Programming (python)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nano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program_</a:t>
            </a:r>
            <a:r>
              <a:rPr lang="en-US" alt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name.py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execute python program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python3</a:t>
            </a: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800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program_name.py</a:t>
            </a:r>
            <a:endParaRPr sz="1800"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 r="5356"/>
          <a:stretch/>
        </p:blipFill>
        <p:spPr>
          <a:xfrm>
            <a:off x="3908325" y="865325"/>
            <a:ext cx="5076375" cy="13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875" y="2514000"/>
            <a:ext cx="67246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679700" y="1441425"/>
            <a:ext cx="5392500" cy="17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565" dirty="0"/>
              <a:t>Please take screenshots of the commands used and the corresponding execution results for each sub-question in the assignment, paste them into a Word document, and convert the document into a PDF file.</a:t>
            </a:r>
            <a:endParaRPr sz="156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zh-TW" sz="1565" dirty="0"/>
              <a:t>請將作業每一小題使用到的指令與執行結果截圖貼在 Word 並轉成 PDF 檔</a:t>
            </a:r>
            <a:r>
              <a:rPr lang="en-US" altLang="zh-TW" sz="1565" dirty="0"/>
              <a:t> </a:t>
            </a:r>
            <a:r>
              <a:rPr lang="zh-TW" altLang="en-US" sz="1565" dirty="0"/>
              <a:t>學號</a:t>
            </a:r>
            <a:r>
              <a:rPr lang="en-US" altLang="zh-TW" sz="1565" dirty="0"/>
              <a:t>_1203.pdf</a:t>
            </a: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2482"/>
            <a:ext cx="3183600" cy="276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6700" y="1720650"/>
            <a:ext cx="15240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0050" y="3209675"/>
            <a:ext cx="482206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Homework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Create a directory named “</a:t>
            </a:r>
            <a:r>
              <a:rPr lang="zh-TW" b="1" dirty="0"/>
              <a:t>main</a:t>
            </a:r>
            <a:r>
              <a:rPr lang="zh-TW" dirty="0"/>
              <a:t>” under the home directory and create directory “</a:t>
            </a:r>
            <a:r>
              <a:rPr lang="zh-TW" b="1" dirty="0"/>
              <a:t>file_1</a:t>
            </a:r>
            <a:r>
              <a:rPr lang="zh-TW" dirty="0"/>
              <a:t>” and “</a:t>
            </a:r>
            <a:r>
              <a:rPr lang="zh-TW" b="1" dirty="0"/>
              <a:t>file_2</a:t>
            </a:r>
            <a:r>
              <a:rPr lang="zh-TW" dirty="0"/>
              <a:t>” inside. (10%)</a:t>
            </a:r>
            <a:br>
              <a:rPr lang="zh-TW" dirty="0"/>
            </a:b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Use </a:t>
            </a:r>
            <a:r>
              <a:rPr lang="zh-TW" dirty="0">
                <a:solidFill>
                  <a:srgbClr val="4A86E8"/>
                </a:solidFill>
              </a:rPr>
              <a:t>cd</a:t>
            </a:r>
            <a:r>
              <a:rPr lang="zh-TW" dirty="0"/>
              <a:t> command to move from file_1 to file_2 with “</a:t>
            </a:r>
            <a:r>
              <a:rPr lang="zh-TW" b="1" dirty="0"/>
              <a:t>absolute path</a:t>
            </a:r>
            <a:r>
              <a:rPr lang="zh-TW" dirty="0"/>
              <a:t>”, and move from file_2 to file_1 with “</a:t>
            </a:r>
            <a:r>
              <a:rPr lang="zh-TW" b="1" dirty="0"/>
              <a:t>relative path</a:t>
            </a:r>
            <a:r>
              <a:rPr lang="zh-TW" dirty="0"/>
              <a:t>”. (10%)</a:t>
            </a:r>
            <a:br>
              <a:rPr lang="zh-TW" dirty="0"/>
            </a:br>
            <a:r>
              <a:rPr lang="zh-TW" dirty="0"/>
              <a:t>(If you forget what ‘absolute path’ and ‘relative path’ mean, please refer to the slides from Week 10 HTML-2 in the course.)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Computer Terminal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Basic Instructions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help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advanced packaging tool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resource monitoring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file and directory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record commands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tips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Tree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nano text editor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Programming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Homework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Homework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zh-TW" dirty="0"/>
              <a:t>Use </a:t>
            </a:r>
            <a:r>
              <a:rPr lang="zh-TW" dirty="0">
                <a:solidFill>
                  <a:srgbClr val="4A86E8"/>
                </a:solidFill>
              </a:rPr>
              <a:t>script</a:t>
            </a:r>
            <a:r>
              <a:rPr lang="zh-TW" dirty="0"/>
              <a:t> command to save </a:t>
            </a:r>
            <a:r>
              <a:rPr lang="zh-TW" b="1" dirty="0"/>
              <a:t>disk free</a:t>
            </a:r>
            <a:r>
              <a:rPr lang="zh-TW" dirty="0"/>
              <a:t> and </a:t>
            </a:r>
            <a:r>
              <a:rPr lang="zh-TW" b="1" dirty="0"/>
              <a:t>disk usage</a:t>
            </a:r>
            <a:r>
              <a:rPr lang="zh-TW" dirty="0"/>
              <a:t> output as “</a:t>
            </a:r>
            <a:r>
              <a:rPr lang="zh-TW" b="1" dirty="0"/>
              <a:t>free.txt</a:t>
            </a:r>
            <a:r>
              <a:rPr lang="zh-TW" dirty="0"/>
              <a:t>” in file_1. (20%)</a:t>
            </a:r>
            <a:br>
              <a:rPr lang="zh-TW" dirty="0"/>
            </a:b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zh-TW" dirty="0"/>
              <a:t>Write a C program named “</a:t>
            </a:r>
            <a:r>
              <a:rPr lang="zh-TW" b="1" dirty="0"/>
              <a:t>program_1.c</a:t>
            </a:r>
            <a:r>
              <a:rPr lang="zh-TW" dirty="0"/>
              <a:t>” to find the prime numbers between 1 and 1000 and compile it using gcc. (25%)</a:t>
            </a:r>
            <a:br>
              <a:rPr lang="zh-TW" dirty="0"/>
            </a:b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zh-TW" dirty="0"/>
              <a:t>Execute the program and redirect output to the file “</a:t>
            </a:r>
            <a:r>
              <a:rPr lang="zh-TW" b="1" dirty="0"/>
              <a:t>primes.txt</a:t>
            </a:r>
            <a:r>
              <a:rPr lang="zh-TW" dirty="0"/>
              <a:t>”. (25%)</a:t>
            </a:r>
            <a:br>
              <a:rPr lang="zh-TW" dirty="0"/>
            </a:b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zh-TW" dirty="0"/>
              <a:t>After you have complete all the above questions, move to the home directory and use </a:t>
            </a:r>
            <a:r>
              <a:rPr lang="zh-TW" dirty="0">
                <a:solidFill>
                  <a:srgbClr val="4A86E8"/>
                </a:solidFill>
              </a:rPr>
              <a:t>tree </a:t>
            </a:r>
            <a:r>
              <a:rPr lang="zh-TW" dirty="0"/>
              <a:t>command to display the current directory structure of the system. (10%)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0BEC3A2-5A6D-823F-7DC6-C556848DF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75" y="1017725"/>
            <a:ext cx="6605967" cy="3090510"/>
          </a:xfrm>
          <a:prstGeom prst="rect">
            <a:avLst/>
          </a:prstGeom>
        </p:spPr>
      </p:pic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Log in Linux </a:t>
            </a:r>
            <a:endParaRPr dirty="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72" y="1083394"/>
            <a:ext cx="7905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5977466" y="1194236"/>
            <a:ext cx="463439" cy="522269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60375" y="4125800"/>
            <a:ext cx="2625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0000"/>
                </a:solidFill>
              </a:rPr>
              <a:t>password : 0000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Terminal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An electronic or electromechanical hardware device that can be used for entering data into, and transcribing data from, a computer or a computing system.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t="10282" b="12633"/>
          <a:stretch/>
        </p:blipFill>
        <p:spPr>
          <a:xfrm>
            <a:off x="1750442" y="330150"/>
            <a:ext cx="828675" cy="8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225" y="2093413"/>
            <a:ext cx="70675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Instructions – help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00150"/>
            <a:ext cx="85206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</a:t>
            </a:r>
            <a:endParaRPr dirty="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see the shell command list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find out more about the function ‘name’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 -k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</a:t>
            </a:r>
            <a:endParaRPr dirty="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find out more about commands not in the list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</a:t>
            </a:r>
            <a:endParaRPr dirty="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clear the terminal screen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Instructions – advanced packaging tool (apt)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00150"/>
            <a:ext cx="8520600" cy="23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apt install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package_name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apt update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package_name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apt remove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package_name</a:t>
            </a:r>
            <a:endParaRPr dirty="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apt list --installed</a:t>
            </a:r>
            <a:endParaRPr dirty="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apt show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package_name</a:t>
            </a:r>
            <a:endParaRPr dirty="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Instructions – resource monitoringat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200150"/>
            <a:ext cx="8520600" cy="31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endParaRPr dirty="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display linux processes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(disk free)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report the amount of disk space used and available on file system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 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(disk usage)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report the amount of disk space used by the set of specified files and for each subdirectory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Instructions – file and directory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200150"/>
            <a:ext cx="8520600" cy="3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</a:t>
            </a:r>
            <a:endParaRPr dirty="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list directory contents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pwd</a:t>
            </a:r>
            <a:endParaRPr dirty="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print working directory, prints the name of the current directory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</a:t>
            </a:r>
            <a:endParaRPr dirty="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change the shell working directory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~ : home directory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. : current directory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.. : upper directory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Instructions – file and directory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200150"/>
            <a:ext cx="8520600" cy="3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mkdir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folder_name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creates directories with the specified names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rmdir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folder_name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remove empty directories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touch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file_name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change the access and/or modification timestamps of the specified files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file_name</a:t>
            </a:r>
            <a:endParaRPr dirty="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remove files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719</Words>
  <Application>Microsoft Macintosh PowerPoint</Application>
  <PresentationFormat>如螢幕大小 (16:9)</PresentationFormat>
  <Paragraphs>115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3" baseType="lpstr">
      <vt:lpstr>Arial</vt:lpstr>
      <vt:lpstr>Times New Roman</vt:lpstr>
      <vt:lpstr>Simple Light</vt:lpstr>
      <vt:lpstr>Linux-1 Familiar with the environment and operating the terminal</vt:lpstr>
      <vt:lpstr>Outline</vt:lpstr>
      <vt:lpstr>Log in Linux </vt:lpstr>
      <vt:lpstr>Terminal</vt:lpstr>
      <vt:lpstr>Basic Instructions – help</vt:lpstr>
      <vt:lpstr>Basic Instructions – advanced packaging tool (apt)</vt:lpstr>
      <vt:lpstr>Basic Instructions – resource monitoringat</vt:lpstr>
      <vt:lpstr>Basic Instructions – file and directory</vt:lpstr>
      <vt:lpstr>Basic Instructions – file and directory</vt:lpstr>
      <vt:lpstr>Basic Instructions – file and directory</vt:lpstr>
      <vt:lpstr>Basic Instructions – record commands</vt:lpstr>
      <vt:lpstr>Basic Instructions – filter keyword</vt:lpstr>
      <vt:lpstr>Basic Instructions – Tips</vt:lpstr>
      <vt:lpstr>Tree</vt:lpstr>
      <vt:lpstr>nano text editor</vt:lpstr>
      <vt:lpstr>Programming (C program)</vt:lpstr>
      <vt:lpstr>Programming (python)</vt:lpstr>
      <vt:lpstr>Homework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Linux-1 Familiar with the environment and operating the terminal</dc:title>
  <cp:lastModifiedBy>Linda Jhaung</cp:lastModifiedBy>
  <cp:revision>4</cp:revision>
  <dcterms:modified xsi:type="dcterms:W3CDTF">2024-12-01T08:35:06Z</dcterms:modified>
</cp:coreProperties>
</file>