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81" r:id="rId12"/>
    <p:sldId id="303" r:id="rId13"/>
    <p:sldId id="283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304" r:id="rId24"/>
    <p:sldId id="306" r:id="rId25"/>
    <p:sldId id="305" r:id="rId26"/>
    <p:sldId id="273" r:id="rId27"/>
    <p:sldId id="292" r:id="rId28"/>
    <p:sldId id="309" r:id="rId29"/>
    <p:sldId id="310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873"/>
  </p:normalViewPr>
  <p:slideViewPr>
    <p:cSldViewPr snapToGrid="0">
      <p:cViewPr varScale="1">
        <p:scale>
          <a:sx n="115" d="100"/>
          <a:sy n="115" d="100"/>
        </p:scale>
        <p:origin x="23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8364-AF03-49EB-A203-AAC25982232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CBC5A-4A4C-4FA8-8DA9-E50BFDE8A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889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AFAA-D642-944B-B3C7-5A2F47F03577}" type="datetimeFigureOut">
              <a:rPr kumimoji="1" lang="zh-TW" altLang="en-US" smtClean="0"/>
              <a:t>2024/12/10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75713-7F63-7A4B-9DFD-AF900D9A56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688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339d5378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339d5378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75713-7F63-7A4B-9DFD-AF900D9A56B3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691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99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34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037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1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48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55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0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7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68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59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8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DE12B-BBA0-48B0-9086-28659CE7A807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2D7E-7D9C-47D7-AC47-A6A705896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9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Linux-2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06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群組的設定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groupadd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zh-TW" altLang="en-US" dirty="0">
                <a:solidFill>
                  <a:srgbClr val="0070C0"/>
                </a:solidFill>
              </a:rPr>
              <a:t>群組名稱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:</a:t>
            </a:r>
            <a:r>
              <a:rPr lang="zh-TW" altLang="en-US" dirty="0"/>
              <a:t>新增群組</a:t>
            </a:r>
            <a:endParaRPr lang="en-US" altLang="zh-TW" dirty="0"/>
          </a:p>
          <a:p>
            <a:r>
              <a:rPr lang="en-US" altLang="zh-TW" dirty="0" err="1"/>
              <a:t>groupdel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zh-TW" altLang="en-US" dirty="0">
                <a:solidFill>
                  <a:srgbClr val="0070C0"/>
                </a:solidFill>
              </a:rPr>
              <a:t>群組名稱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:</a:t>
            </a:r>
            <a:r>
              <a:rPr lang="zh-TW" altLang="en-US" dirty="0"/>
              <a:t>刪除群組</a:t>
            </a:r>
            <a:endParaRPr lang="en-US" altLang="zh-TW" dirty="0"/>
          </a:p>
          <a:p>
            <a:r>
              <a:rPr lang="en-US" altLang="zh-TW" dirty="0" err="1"/>
              <a:t>usermod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-a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-G</a:t>
            </a:r>
            <a:r>
              <a:rPr lang="en-US" altLang="zh-TW" dirty="0"/>
              <a:t> &lt;</a:t>
            </a:r>
            <a:r>
              <a:rPr lang="zh-TW" altLang="en-US" dirty="0">
                <a:solidFill>
                  <a:srgbClr val="0066FF"/>
                </a:solidFill>
              </a:rPr>
              <a:t>群組名稱</a:t>
            </a:r>
            <a:r>
              <a:rPr lang="en-US" altLang="zh-TW" dirty="0">
                <a:solidFill>
                  <a:srgbClr val="0066FF"/>
                </a:solidFill>
              </a:rPr>
              <a:t>&gt;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66FF"/>
                </a:solidFill>
              </a:rPr>
              <a:t>&lt;</a:t>
            </a:r>
            <a:r>
              <a:rPr lang="zh-TW" altLang="en-US" dirty="0">
                <a:solidFill>
                  <a:srgbClr val="0066FF"/>
                </a:solidFill>
              </a:rPr>
              <a:t>使用者名稱</a:t>
            </a:r>
            <a:r>
              <a:rPr lang="en-US" altLang="zh-TW" dirty="0">
                <a:solidFill>
                  <a:srgbClr val="0066FF"/>
                </a:solidFill>
              </a:rPr>
              <a:t>&gt;</a:t>
            </a:r>
            <a:r>
              <a:rPr lang="zh-TW" altLang="en-US" dirty="0">
                <a:solidFill>
                  <a:srgbClr val="0066FF"/>
                </a:solidFill>
              </a:rPr>
              <a:t> </a:t>
            </a:r>
            <a:r>
              <a:rPr lang="en-US" altLang="zh-TW" dirty="0"/>
              <a:t>:</a:t>
            </a:r>
            <a:r>
              <a:rPr lang="zh-TW" altLang="en-US" dirty="0"/>
              <a:t>加入群組</a:t>
            </a:r>
            <a:endParaRPr lang="en-US" altLang="zh-TW" dirty="0"/>
          </a:p>
          <a:p>
            <a:pPr lvl="1"/>
            <a:r>
              <a:rPr lang="zh-TW" altLang="en-US" dirty="0"/>
              <a:t>前一頁的</a:t>
            </a:r>
            <a:r>
              <a:rPr lang="en-US" altLang="zh-TW" dirty="0"/>
              <a:t>-g </a:t>
            </a:r>
            <a:r>
              <a:rPr lang="zh-TW" altLang="en-US" dirty="0"/>
              <a:t>所改動的是起始群組</a:t>
            </a:r>
            <a:r>
              <a:rPr lang="en-US" altLang="zh-TW" dirty="0"/>
              <a:t>(</a:t>
            </a:r>
            <a:r>
              <a:rPr lang="zh-TW" altLang="en-US" dirty="0"/>
              <a:t>只能有一個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en-US" altLang="zh-TW" dirty="0"/>
              <a:t>-G</a:t>
            </a:r>
            <a:r>
              <a:rPr lang="zh-TW" altLang="en-US" dirty="0"/>
              <a:t>則是次要群組，且可以在一條指令中加入多個群組</a:t>
            </a:r>
            <a:endParaRPr lang="en-US" altLang="zh-TW" dirty="0"/>
          </a:p>
          <a:p>
            <a:pPr lvl="1"/>
            <a:r>
              <a:rPr lang="en-US" altLang="zh-TW" dirty="0"/>
              <a:t>-a</a:t>
            </a:r>
            <a:r>
              <a:rPr lang="zh-TW" altLang="en-US" dirty="0"/>
              <a:t>會保留原本的群組設定</a:t>
            </a:r>
            <a:r>
              <a:rPr lang="en-US" altLang="zh-TW" dirty="0"/>
              <a:t>(</a:t>
            </a:r>
            <a:r>
              <a:rPr lang="zh-TW" altLang="en-US" dirty="0"/>
              <a:t>如果沒加的話原本的資訊會被覆蓋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20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SSH</a:t>
            </a:r>
            <a:r>
              <a:rPr lang="zh-TW" altLang="en-US" dirty="0"/>
              <a:t>進行遠端操作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6243"/>
            <a:ext cx="10515600" cy="4351338"/>
          </a:xfrm>
        </p:spPr>
        <p:txBody>
          <a:bodyPr/>
          <a:lstStyle/>
          <a:p>
            <a:r>
              <a:rPr lang="en-US" altLang="zh-TW" b="1" dirty="0"/>
              <a:t>Secure Shell</a:t>
            </a:r>
            <a:r>
              <a:rPr lang="zh-TW" altLang="en-US" dirty="0"/>
              <a:t>（安全外殼協定，簡稱</a:t>
            </a:r>
            <a:r>
              <a:rPr lang="en-US" altLang="zh-TW" b="1" dirty="0"/>
              <a:t>SSH</a:t>
            </a:r>
            <a:r>
              <a:rPr lang="zh-TW" altLang="en-US" dirty="0"/>
              <a:t>）是一種加密的網路傳輸協定，可在不安全的網路中為網路服務提供安全的傳輸環境。</a:t>
            </a:r>
            <a:endParaRPr lang="en-US" altLang="zh-TW" dirty="0"/>
          </a:p>
          <a:p>
            <a:r>
              <a:rPr lang="en-US" altLang="zh-TW" dirty="0"/>
              <a:t>SSH</a:t>
            </a:r>
            <a:r>
              <a:rPr lang="zh-TW" altLang="en-US" dirty="0"/>
              <a:t>最常見的用途是遠端登入系統。</a:t>
            </a:r>
            <a:endParaRPr lang="en-US" altLang="zh-TW" dirty="0"/>
          </a:p>
          <a:p>
            <a:r>
              <a:rPr lang="zh-TW" altLang="en-US" dirty="0"/>
              <a:t>伺服器一般而言會放置於機房中，通過如</a:t>
            </a:r>
            <a:r>
              <a:rPr lang="en-US" altLang="zh-TW" dirty="0"/>
              <a:t>KVM</a:t>
            </a:r>
            <a:r>
              <a:rPr lang="zh-TW" altLang="en-US" dirty="0"/>
              <a:t>、</a:t>
            </a:r>
            <a:r>
              <a:rPr lang="en-US" altLang="zh-TW" dirty="0" err="1"/>
              <a:t>switchSSH</a:t>
            </a:r>
            <a:r>
              <a:rPr lang="zh-TW" altLang="en-US" dirty="0"/>
              <a:t>、</a:t>
            </a:r>
            <a:r>
              <a:rPr lang="en-US" altLang="zh-TW" dirty="0"/>
              <a:t>VNC</a:t>
            </a:r>
            <a:r>
              <a:rPr lang="zh-TW" altLang="en-US" dirty="0"/>
              <a:t>、等軟體來遠程操作。</a:t>
            </a:r>
          </a:p>
        </p:txBody>
      </p:sp>
      <p:pic>
        <p:nvPicPr>
          <p:cNvPr id="1032" name="Picture 8" descr="https://upload.wikimedia.org/wikipedia/commons/thumb/2/26/Datove_centrum_TCP.jpg/1280px-Datove_centrum_TC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63" y="3564532"/>
            <a:ext cx="4491182" cy="299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遠端連接步驟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err="1"/>
              <a:t>ubuntu</a:t>
            </a:r>
            <a:r>
              <a:rPr lang="zh-TW" altLang="en-US" dirty="0"/>
              <a:t>主機建立</a:t>
            </a:r>
            <a:r>
              <a:rPr lang="en-US" altLang="zh-TW" dirty="0"/>
              <a:t>(</a:t>
            </a:r>
            <a:r>
              <a:rPr lang="zh-TW" altLang="en-US" dirty="0"/>
              <a:t>開啟</a:t>
            </a:r>
            <a:r>
              <a:rPr lang="en-US" altLang="zh-TW" dirty="0"/>
              <a:t>)SSH</a:t>
            </a:r>
            <a:r>
              <a:rPr lang="zh-TW" altLang="en-US" dirty="0"/>
              <a:t>服務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取得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 err="1"/>
              <a:t>ip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設定網路轉送規則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VM)</a:t>
            </a:r>
          </a:p>
          <a:p>
            <a:pPr marL="514350" indent="-514350"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/>
              <a:t>bitvise</a:t>
            </a:r>
            <a:r>
              <a:rPr lang="zh-TW" altLang="en-US" dirty="0"/>
              <a:t>進行連接</a:t>
            </a:r>
            <a:r>
              <a:rPr lang="en-US" altLang="zh-TW" dirty="0"/>
              <a:t>(</a:t>
            </a:r>
            <a:r>
              <a:rPr lang="zh-TW" altLang="en-US" dirty="0"/>
              <a:t>因為是</a:t>
            </a:r>
            <a:r>
              <a:rPr lang="en-US" altLang="zh-TW" dirty="0"/>
              <a:t>windows</a:t>
            </a:r>
            <a:r>
              <a:rPr lang="zh-TW" altLang="en-US" dirty="0"/>
              <a:t> 連接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r>
              <a:rPr lang="zh-TW" altLang="en-US" dirty="0"/>
              <a:t>連接使用</a:t>
            </a: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73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啟用</a:t>
            </a:r>
            <a:r>
              <a:rPr lang="en-US" altLang="zh-TW" dirty="0"/>
              <a:t>SSH</a:t>
            </a:r>
            <a:r>
              <a:rPr lang="zh-TW" altLang="en-US" dirty="0"/>
              <a:t>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 </a:t>
            </a:r>
            <a:r>
              <a:rPr lang="en-US" altLang="zh-TW" dirty="0" err="1"/>
              <a:t>ssh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zh-TW" altLang="en-US" dirty="0"/>
              <a:t>安裝</a:t>
            </a:r>
            <a:r>
              <a:rPr lang="en-US" altLang="zh-TW" dirty="0" err="1"/>
              <a:t>ssh</a:t>
            </a:r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service </a:t>
            </a:r>
            <a:r>
              <a:rPr lang="en-US" altLang="zh-TW" dirty="0" err="1"/>
              <a:t>ssh</a:t>
            </a:r>
            <a:r>
              <a:rPr lang="en-US" altLang="zh-TW" dirty="0"/>
              <a:t> start :	</a:t>
            </a:r>
            <a:r>
              <a:rPr lang="zh-TW" altLang="en-US" dirty="0"/>
              <a:t>啟用</a:t>
            </a:r>
            <a:r>
              <a:rPr lang="en-US" altLang="zh-TW" dirty="0" err="1"/>
              <a:t>ssh</a:t>
            </a:r>
            <a:r>
              <a:rPr lang="zh-TW" altLang="en-US" dirty="0"/>
              <a:t>服務</a:t>
            </a:r>
            <a:endParaRPr lang="en-US" altLang="zh-TW" dirty="0"/>
          </a:p>
          <a:p>
            <a:r>
              <a:rPr lang="en-US" altLang="zh-TW" dirty="0"/>
              <a:t>service </a:t>
            </a:r>
            <a:r>
              <a:rPr lang="en-US" altLang="zh-TW" dirty="0" err="1"/>
              <a:t>ssh</a:t>
            </a:r>
            <a:r>
              <a:rPr lang="en-US" altLang="zh-TW" dirty="0"/>
              <a:t> status 		</a:t>
            </a:r>
            <a:r>
              <a:rPr lang="en-US" altLang="zh-TW" dirty="0" err="1"/>
              <a:t>ssh</a:t>
            </a:r>
            <a:r>
              <a:rPr lang="zh-TW" altLang="en-US" dirty="0"/>
              <a:t>服務的狀態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5" y="4082473"/>
            <a:ext cx="5121958" cy="7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查詢 </a:t>
            </a:r>
            <a:r>
              <a:rPr lang="en-US" altLang="zh-TW" b="1" dirty="0"/>
              <a:t>Ubuntu </a:t>
            </a:r>
            <a:r>
              <a:rPr lang="zh-TW" altLang="en-US" b="1" dirty="0"/>
              <a:t>的 </a:t>
            </a:r>
            <a:r>
              <a:rPr lang="en-US" altLang="zh-TW" b="1" dirty="0"/>
              <a:t>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舊</a:t>
            </a:r>
            <a:r>
              <a:rPr lang="en-US" altLang="zh-TW" dirty="0"/>
              <a:t>)ipconfig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新</a:t>
            </a:r>
            <a:r>
              <a:rPr lang="en-US" altLang="zh-TW" dirty="0"/>
              <a:t>)</a:t>
            </a:r>
            <a:r>
              <a:rPr lang="en-US" altLang="zh-TW" dirty="0" err="1"/>
              <a:t>ip</a:t>
            </a:r>
            <a:r>
              <a:rPr lang="en-US" altLang="zh-TW" dirty="0"/>
              <a:t> address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3" y="3487448"/>
            <a:ext cx="68961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9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5909" y="103129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由於使用的伺服器是虛擬機，所以連線需要有額外的設定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09" y="2075874"/>
            <a:ext cx="7777018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0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建立網路的傳送規則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客體</a:t>
            </a:r>
            <a:r>
              <a:rPr lang="en-US" altLang="zh-TW" dirty="0" err="1"/>
              <a:t>ip</a:t>
            </a:r>
            <a:r>
              <a:rPr lang="zh-TW" altLang="en-US" dirty="0"/>
              <a:t>為虛擬機裡查到的</a:t>
            </a:r>
            <a:r>
              <a:rPr lang="en-US" altLang="zh-TW" dirty="0" err="1"/>
              <a:t>ip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ssh</a:t>
            </a:r>
            <a:r>
              <a:rPr lang="zh-TW" altLang="en-US" dirty="0"/>
              <a:t>的預設</a:t>
            </a:r>
            <a:r>
              <a:rPr lang="en-US" altLang="zh-TW" dirty="0"/>
              <a:t>port</a:t>
            </a:r>
            <a:r>
              <a:rPr lang="zh-TW" altLang="en-US" dirty="0"/>
              <a:t>是</a:t>
            </a:r>
            <a:r>
              <a:rPr lang="en-US" altLang="zh-TW" dirty="0"/>
              <a:t>22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3" y="932902"/>
            <a:ext cx="5387110" cy="39296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473" y="5240626"/>
            <a:ext cx="62484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6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bitvise</a:t>
            </a:r>
            <a:r>
              <a:rPr lang="zh-TW" altLang="en-US" dirty="0"/>
              <a:t>連接至 </a:t>
            </a:r>
            <a:r>
              <a:rPr lang="en-US" altLang="zh-TW" dirty="0" err="1"/>
              <a:t>ubuntu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4" y="1903124"/>
            <a:ext cx="8072771" cy="31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0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6" y="947737"/>
            <a:ext cx="88201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3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連接成功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631" y="1436959"/>
            <a:ext cx="54959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使用者</a:t>
            </a:r>
            <a:endParaRPr lang="en-US" altLang="zh-TW" dirty="0"/>
          </a:p>
          <a:p>
            <a:r>
              <a:rPr lang="zh-TW" altLang="en-US" dirty="0"/>
              <a:t>權限</a:t>
            </a:r>
            <a:endParaRPr lang="en-US" altLang="zh-TW" dirty="0"/>
          </a:p>
          <a:p>
            <a:r>
              <a:rPr lang="zh-TW" altLang="en-US" dirty="0"/>
              <a:t>群組</a:t>
            </a:r>
            <a:endParaRPr lang="en-US" altLang="zh-TW" dirty="0"/>
          </a:p>
          <a:p>
            <a:r>
              <a:rPr lang="zh-TW" altLang="en-US" dirty="0"/>
              <a:t>遠端操作 </a:t>
            </a:r>
            <a:r>
              <a:rPr lang="en-US" altLang="zh-TW" dirty="0"/>
              <a:t>(</a:t>
            </a:r>
            <a:r>
              <a:rPr lang="en-US" altLang="zh-TW" dirty="0" err="1"/>
              <a:t>bitvise</a:t>
            </a:r>
            <a:r>
              <a:rPr lang="en-US" altLang="zh-TW" dirty="0"/>
              <a:t> SSH)</a:t>
            </a:r>
          </a:p>
          <a:p>
            <a:r>
              <a:rPr lang="zh-TW" altLang="en-US" dirty="0"/>
              <a:t>網站</a:t>
            </a:r>
            <a:r>
              <a:rPr lang="en-US" altLang="zh-TW" dirty="0"/>
              <a:t>(apache)</a:t>
            </a:r>
          </a:p>
          <a:p>
            <a:r>
              <a:rPr lang="en-US" altLang="zh-TW" dirty="0"/>
              <a:t>Lab Question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244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開啟</a:t>
            </a:r>
            <a:r>
              <a:rPr lang="en-US" altLang="zh-TW" dirty="0"/>
              <a:t>terminal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可傳送檔案到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50" y="82707"/>
            <a:ext cx="6316950" cy="380522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4170351"/>
            <a:ext cx="11801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2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964" cy="4351338"/>
          </a:xfrm>
        </p:spPr>
        <p:txBody>
          <a:bodyPr/>
          <a:lstStyle/>
          <a:p>
            <a:r>
              <a:rPr lang="en-US" altLang="zh-TW" b="1" dirty="0"/>
              <a:t>Apache HTTP Server</a:t>
            </a:r>
            <a:r>
              <a:rPr lang="zh-TW" altLang="en-US" dirty="0"/>
              <a:t>（簡稱</a:t>
            </a:r>
            <a:r>
              <a:rPr lang="en-US" altLang="zh-TW" b="1" dirty="0"/>
              <a:t>Apache</a:t>
            </a:r>
            <a:r>
              <a:rPr lang="zh-TW" altLang="en-US" dirty="0"/>
              <a:t>）網頁伺服器軟體，可以在大多數電腦作業系統中運行。，是最流行的</a:t>
            </a:r>
            <a:r>
              <a:rPr lang="en-US" altLang="zh-TW" dirty="0"/>
              <a:t>Web</a:t>
            </a:r>
            <a:r>
              <a:rPr lang="zh-TW" altLang="en-US" dirty="0"/>
              <a:t>伺服器軟體之一。</a:t>
            </a:r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apache2</a:t>
            </a:r>
          </a:p>
          <a:p>
            <a:r>
              <a:rPr lang="en-US" altLang="zh-TW" dirty="0"/>
              <a:t>service apache2 </a:t>
            </a:r>
            <a:r>
              <a:rPr lang="en-US" altLang="zh-TW" dirty="0">
                <a:solidFill>
                  <a:srgbClr val="0070C0"/>
                </a:solidFill>
              </a:rPr>
              <a:t>start/status/stop/restart :</a:t>
            </a:r>
            <a:r>
              <a:rPr lang="zh-TW" altLang="en-US" dirty="0"/>
              <a:t>啟用</a:t>
            </a:r>
            <a:r>
              <a:rPr lang="en-US" altLang="zh-TW" dirty="0"/>
              <a:t>/</a:t>
            </a:r>
            <a:r>
              <a:rPr lang="zh-TW" altLang="en-US" dirty="0"/>
              <a:t>狀態</a:t>
            </a:r>
            <a:r>
              <a:rPr lang="en-US" altLang="zh-TW" dirty="0"/>
              <a:t>/</a:t>
            </a:r>
            <a:r>
              <a:rPr lang="zh-TW" altLang="en-US" dirty="0"/>
              <a:t>停止</a:t>
            </a:r>
            <a:r>
              <a:rPr lang="en-US" altLang="zh-TW" dirty="0"/>
              <a:t>/</a:t>
            </a:r>
            <a:r>
              <a:rPr lang="zh-TW" altLang="en-US" dirty="0"/>
              <a:t>重啟</a:t>
            </a:r>
          </a:p>
        </p:txBody>
      </p:sp>
    </p:spTree>
    <p:extLst>
      <p:ext uri="{BB962C8B-B14F-4D97-AF65-F5344CB8AC3E}">
        <p14:creationId xmlns:p14="http://schemas.microsoft.com/office/powerpoint/2010/main" val="375079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 works!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apache</a:t>
            </a:r>
            <a:r>
              <a:rPr lang="zh-TW" altLang="en-US" dirty="0"/>
              <a:t>服務開啟後</a:t>
            </a:r>
            <a:endParaRPr lang="en-US" altLang="zh-TW" dirty="0"/>
          </a:p>
          <a:p>
            <a:r>
              <a:rPr lang="zh-TW" altLang="en-US" dirty="0"/>
              <a:t>輸入本地</a:t>
            </a:r>
            <a:r>
              <a:rPr lang="en-US" altLang="zh-TW" dirty="0"/>
              <a:t>(127.0.0.1)</a:t>
            </a:r>
            <a:r>
              <a:rPr lang="zh-TW" altLang="en-US" dirty="0"/>
              <a:t>或是自己的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err="1"/>
              <a:t>ip</a:t>
            </a:r>
            <a:r>
              <a:rPr lang="zh-TW" altLang="en-US" dirty="0"/>
              <a:t>都能連接到預設的網站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看到這個畫面就是成功了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27" y="1669204"/>
            <a:ext cx="5547735" cy="43696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14" y="4764202"/>
            <a:ext cx="5327650" cy="1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23057"/>
            <a:ext cx="10515600" cy="1325563"/>
          </a:xfrm>
        </p:spPr>
        <p:txBody>
          <a:bodyPr/>
          <a:lstStyle/>
          <a:p>
            <a:r>
              <a:rPr lang="zh-TW" altLang="en-US" dirty="0"/>
              <a:t>放上自製網站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8023"/>
            <a:ext cx="10928230" cy="4351338"/>
          </a:xfrm>
        </p:spPr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/apache2/sites-enabled </a:t>
            </a:r>
            <a:r>
              <a:rPr lang="zh-TW" altLang="en-US" dirty="0"/>
              <a:t>目錄下有一個</a:t>
            </a:r>
            <a:r>
              <a:rPr lang="en-US" altLang="zh-TW" dirty="0"/>
              <a:t>000-default.conf</a:t>
            </a:r>
            <a:r>
              <a:rPr lang="zh-TW" altLang="en-US" dirty="0"/>
              <a:t>檔案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打開</a:t>
            </a:r>
            <a:r>
              <a:rPr lang="en-US" altLang="zh-TW" dirty="0"/>
              <a:t>(cat)</a:t>
            </a:r>
            <a:r>
              <a:rPr lang="zh-TW" altLang="en-US" dirty="0"/>
              <a:t>後會看到</a:t>
            </a:r>
            <a:r>
              <a:rPr lang="en-US" altLang="zh-TW" dirty="0" err="1"/>
              <a:t>documentRoot</a:t>
            </a:r>
            <a:r>
              <a:rPr lang="zh-TW" altLang="en-US" dirty="0"/>
              <a:t>路徑</a:t>
            </a:r>
            <a:endParaRPr lang="en-US" altLang="zh-TW" dirty="0"/>
          </a:p>
          <a:p>
            <a:r>
              <a:rPr lang="zh-TW" altLang="en-US" dirty="0"/>
              <a:t>到</a:t>
            </a:r>
            <a:r>
              <a:rPr lang="en-US" altLang="zh-TW" dirty="0"/>
              <a:t>/</a:t>
            </a:r>
            <a:r>
              <a:rPr lang="en-US" altLang="zh-TW" dirty="0" err="1"/>
              <a:t>var</a:t>
            </a:r>
            <a:r>
              <a:rPr lang="en-US" altLang="zh-TW" dirty="0"/>
              <a:t>/www/html</a:t>
            </a:r>
            <a:r>
              <a:rPr lang="zh-TW" altLang="en-US" dirty="0"/>
              <a:t>目錄會看到</a:t>
            </a:r>
            <a:r>
              <a:rPr lang="en-US" altLang="zh-TW" dirty="0"/>
              <a:t>index.html</a:t>
            </a:r>
            <a:r>
              <a:rPr lang="zh-TW" altLang="en-US" dirty="0"/>
              <a:t>檔案</a:t>
            </a:r>
            <a:endParaRPr lang="en-US" altLang="zh-TW" dirty="0"/>
          </a:p>
          <a:p>
            <a:r>
              <a:rPr lang="zh-TW" altLang="en-US" dirty="0"/>
              <a:t>放上自製網站有兩種方法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在預設目錄裡放進自己的網頁</a:t>
            </a:r>
            <a:r>
              <a:rPr lang="en-US" altLang="zh-TW" dirty="0"/>
              <a:t>(</a:t>
            </a:r>
            <a:r>
              <a:rPr lang="zh-TW" altLang="en-US" dirty="0"/>
              <a:t>也可以覆蓋</a:t>
            </a:r>
            <a:r>
              <a:rPr lang="en-US" altLang="zh-TW" dirty="0"/>
              <a:t>index</a:t>
            </a:r>
            <a:r>
              <a:rPr lang="zh-TW" altLang="en-US" dirty="0"/>
              <a:t>的檔案，但是也需要更改檔案權限</a:t>
            </a:r>
            <a:r>
              <a:rPr lang="en-US" altLang="zh-TW" dirty="0"/>
              <a:t>(</a:t>
            </a:r>
            <a:r>
              <a:rPr lang="zh-TW" altLang="en-US" dirty="0"/>
              <a:t>可再更改權限指令前</a:t>
            </a:r>
            <a:r>
              <a:rPr lang="zh-TW" altLang="en-US" dirty="0">
                <a:solidFill>
                  <a:srgbClr val="FF0000"/>
                </a:solidFill>
              </a:rPr>
              <a:t>加</a:t>
            </a:r>
            <a:r>
              <a:rPr lang="en-US" altLang="zh-TW" dirty="0" err="1">
                <a:solidFill>
                  <a:srgbClr val="FF0000"/>
                </a:solidFill>
              </a:rPr>
              <a:t>sudo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並且最好自己的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的檔名也叫做</a:t>
            </a:r>
            <a:r>
              <a:rPr lang="en-US" altLang="zh-TW" dirty="0">
                <a:solidFill>
                  <a:srgbClr val="FF0000"/>
                </a:solidFill>
              </a:rPr>
              <a:t>index.html</a:t>
            </a:r>
            <a:r>
              <a:rPr lang="zh-TW" altLang="en-US" dirty="0"/>
              <a:t>    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把預設目錄改成自己的目錄</a:t>
            </a:r>
            <a:r>
              <a:rPr lang="en-US" altLang="zh-TW" dirty="0"/>
              <a:t>(</a:t>
            </a:r>
            <a:r>
              <a:rPr lang="zh-TW" altLang="en-US" dirty="0"/>
              <a:t>權限需調整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517" y="5336695"/>
            <a:ext cx="46958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3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如果要更改預設目錄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把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/apache2/sites-enabled/000-default.conf</a:t>
            </a:r>
            <a:r>
              <a:rPr lang="zh-TW" altLang="en-US" dirty="0"/>
              <a:t>裡面的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err="1"/>
              <a:t>DocumentRoot</a:t>
            </a:r>
            <a:r>
              <a:rPr lang="zh-TW" altLang="en-US" dirty="0"/>
              <a:t>這行</a:t>
            </a:r>
            <a:r>
              <a:rPr lang="en-US" altLang="zh-TW" dirty="0"/>
              <a:t> /var/www/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改成你的目錄路徑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把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/apache2/apache2.conf</a:t>
            </a:r>
            <a:r>
              <a:rPr lang="zh-TW" altLang="en-US" dirty="0"/>
              <a:t>裡面的</a:t>
            </a:r>
            <a:r>
              <a:rPr lang="en-US" altLang="zh-TW" dirty="0"/>
              <a:t>&lt;Directory /</a:t>
            </a:r>
            <a:r>
              <a:rPr lang="en-US" altLang="zh-TW" dirty="0" err="1"/>
              <a:t>var</a:t>
            </a:r>
            <a:r>
              <a:rPr lang="en-US" altLang="zh-TW" dirty="0"/>
              <a:t>/www&gt;</a:t>
            </a:r>
          </a:p>
          <a:p>
            <a:pPr marL="0" indent="0">
              <a:buNone/>
            </a:pPr>
            <a:r>
              <a:rPr lang="zh-TW" altLang="en-US" dirty="0"/>
              <a:t>    改成</a:t>
            </a:r>
            <a:r>
              <a:rPr lang="en-US" altLang="zh-TW" dirty="0"/>
              <a:t>&lt;Directory </a:t>
            </a:r>
            <a:r>
              <a:rPr lang="zh-TW" altLang="en-US" dirty="0"/>
              <a:t>你的目錄路徑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修改完畢後重啟</a:t>
            </a:r>
            <a:r>
              <a:rPr lang="en-US" altLang="zh-TW" dirty="0"/>
              <a:t>apache2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如果網頁有</a:t>
            </a:r>
            <a:r>
              <a:rPr lang="en-US" altLang="zh-TW" dirty="0"/>
              <a:t>forbidden</a:t>
            </a:r>
            <a:r>
              <a:rPr lang="zh-TW" altLang="en-US" dirty="0"/>
              <a:t>這個問題，</a:t>
            </a:r>
            <a:r>
              <a:rPr lang="zh-TW" altLang="en-US" dirty="0">
                <a:solidFill>
                  <a:srgbClr val="FF0000"/>
                </a:solidFill>
              </a:rPr>
              <a:t>可將新目錄建立在 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var</a:t>
            </a:r>
            <a:r>
              <a:rPr lang="en-US" altLang="zh-TW" dirty="0">
                <a:solidFill>
                  <a:srgbClr val="FF0000"/>
                </a:solidFill>
              </a:rPr>
              <a:t>/www</a:t>
            </a:r>
            <a:r>
              <a:rPr lang="zh-TW" altLang="en-US" dirty="0">
                <a:solidFill>
                  <a:srgbClr val="FF0000"/>
                </a:solidFill>
              </a:rPr>
              <a:t>底下，這樣第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點就不用變更路徑，只需操作第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點就行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093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更改完成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21" y="1911928"/>
            <a:ext cx="8355848" cy="34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/>
              <a:t>Homework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4906267" y="1921900"/>
            <a:ext cx="7190000" cy="231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95000"/>
              </a:lnSpc>
              <a:buSzPts val="1018"/>
              <a:buNone/>
            </a:pPr>
            <a:r>
              <a:rPr lang="en-US" altLang="zh-TW" sz="2087" dirty="0"/>
              <a:t>Please take screenshots of the commands used and the corresponding execution results for each sub-question in the assignment, paste them into a Word document, and convert the document into a PDF file.</a:t>
            </a:r>
            <a:endParaRPr sz="2087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1018"/>
              <a:buNone/>
            </a:pPr>
            <a:r>
              <a:rPr lang="zh-TW" altLang="en-US" sz="2087" dirty="0"/>
              <a:t>請將作業每一小題使用到的指令與執行結果截圖貼在 </a:t>
            </a:r>
            <a:r>
              <a:rPr lang="en-US" altLang="zh-TW" sz="2087" dirty="0"/>
              <a:t>Word </a:t>
            </a:r>
            <a:r>
              <a:rPr lang="zh-TW" altLang="en-US" sz="2087" dirty="0"/>
              <a:t>並轉成 </a:t>
            </a:r>
            <a:r>
              <a:rPr lang="en-US" altLang="zh-TW" sz="2087" dirty="0"/>
              <a:t>PDF </a:t>
            </a:r>
            <a:r>
              <a:rPr lang="zh-TW" altLang="en-US" sz="2087" dirty="0"/>
              <a:t>檔</a:t>
            </a:r>
            <a:r>
              <a:rPr lang="en-US" altLang="zh-TW" sz="2087" dirty="0"/>
              <a:t> </a:t>
            </a:r>
            <a:r>
              <a:rPr lang="zh-TW" altLang="en-US" sz="2087" dirty="0"/>
              <a:t>學號</a:t>
            </a:r>
            <a:r>
              <a:rPr lang="en-US" altLang="zh-TW" sz="2087" dirty="0"/>
              <a:t>_1210.pdf</a:t>
            </a: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936643"/>
            <a:ext cx="4244800" cy="368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267" y="2294200"/>
            <a:ext cx="2032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0067" y="4279567"/>
            <a:ext cx="6429413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Create at least 1 user then login with other TTY.</a:t>
            </a:r>
          </a:p>
          <a:p>
            <a:endParaRPr lang="en-US" altLang="zh-TW" dirty="0"/>
          </a:p>
          <a:p>
            <a:r>
              <a:rPr lang="en-US" altLang="zh-TW" dirty="0"/>
              <a:t> 2.If we want to set a file </a:t>
            </a:r>
            <a:r>
              <a:rPr lang="en-US" altLang="zh-TW" dirty="0" err="1"/>
              <a:t>named“file_B</a:t>
            </a:r>
            <a:r>
              <a:rPr lang="en-US" altLang="zh-TW" dirty="0"/>
              <a:t>” </a:t>
            </a:r>
          </a:p>
          <a:p>
            <a:pPr lvl="2"/>
            <a:r>
              <a:rPr lang="en-US" altLang="zh-TW" dirty="0"/>
              <a:t>owner have all Permission</a:t>
            </a:r>
          </a:p>
          <a:p>
            <a:pPr lvl="2"/>
            <a:r>
              <a:rPr lang="en-US" altLang="zh-TW" dirty="0"/>
              <a:t>group member can read and write</a:t>
            </a:r>
          </a:p>
          <a:p>
            <a:pPr lvl="2"/>
            <a:r>
              <a:rPr lang="en-US" altLang="zh-TW" dirty="0"/>
              <a:t>other user can only execute it</a:t>
            </a:r>
          </a:p>
          <a:p>
            <a:pPr marL="457200" lvl="1" indent="0">
              <a:buNone/>
            </a:pPr>
            <a:r>
              <a:rPr lang="en-US" altLang="zh-TW" dirty="0"/>
              <a:t>What command should we use?</a:t>
            </a:r>
          </a:p>
          <a:p>
            <a:endParaRPr lang="en-US" altLang="zh-TW" dirty="0"/>
          </a:p>
          <a:p>
            <a:r>
              <a:rPr lang="en-US" altLang="zh-TW" dirty="0"/>
              <a:t>3. Create folder called “</a:t>
            </a:r>
            <a:r>
              <a:rPr lang="en-US" altLang="zh-TW" dirty="0" err="1"/>
              <a:t>share”and</a:t>
            </a:r>
            <a:r>
              <a:rPr lang="en-US" altLang="zh-TW" dirty="0"/>
              <a:t> change its Permission , let the user above</a:t>
            </a:r>
            <a:r>
              <a:rPr lang="zh-TW" altLang="en-US" dirty="0"/>
              <a:t>（</a:t>
            </a:r>
            <a:r>
              <a:rPr lang="en-US" altLang="zh-TW" dirty="0"/>
              <a:t>Q1</a:t>
            </a:r>
            <a:r>
              <a:rPr lang="zh-TW" altLang="en-US" dirty="0"/>
              <a:t>）</a:t>
            </a:r>
            <a:r>
              <a:rPr lang="en-US" altLang="zh-TW" dirty="0"/>
              <a:t> access this folder.(show your step)</a:t>
            </a:r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4750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4.Connect to your Ubuntu server with </a:t>
            </a:r>
            <a:r>
              <a:rPr lang="en-US" altLang="zh-TW" dirty="0" err="1"/>
              <a:t>bitvise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5.Send your html (week 9 or 10 Lab) to your Ubuntu server.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654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6.Activate the apache2 then connect to default web with the browser inside the Ubuntu. 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7. Change default web content to your own content 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9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adduser</a:t>
            </a:r>
            <a:r>
              <a:rPr lang="en-US" altLang="zh-TW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zh-TW" altLang="en-US" dirty="0">
                <a:solidFill>
                  <a:srgbClr val="0070C0"/>
                </a:solidFill>
              </a:rPr>
              <a:t>用戶名稱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/>
              <a:t>這條命令需要使用</a:t>
            </a:r>
            <a:r>
              <a:rPr lang="en-US" altLang="zh-TW" dirty="0" err="1"/>
              <a:t>sudo</a:t>
            </a:r>
            <a:r>
              <a:rPr lang="zh-TW" altLang="en-US" dirty="0"/>
              <a:t>，並依要求輸入</a:t>
            </a:r>
            <a:r>
              <a:rPr lang="en-US" altLang="zh-TW" dirty="0"/>
              <a:t>password</a:t>
            </a:r>
            <a:r>
              <a:rPr lang="zh-TW" altLang="en-US" dirty="0"/>
              <a:t>和基本資料</a:t>
            </a:r>
            <a:r>
              <a:rPr lang="zh-TW" altLang="en-US" dirty="0">
                <a:solidFill>
                  <a:srgbClr val="0070C0"/>
                </a:solidFill>
              </a:rPr>
              <a:t>。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59" y="3427557"/>
            <a:ext cx="5219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tty</a:t>
            </a:r>
            <a:r>
              <a:rPr lang="zh-TW" altLang="en-US" dirty="0"/>
              <a:t>進行多使用者登入</a:t>
            </a:r>
            <a:r>
              <a:rPr lang="en-US" altLang="zh-TW" dirty="0"/>
              <a:t>(local)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[ctrl]+[alt]+[F3~F6]</a:t>
            </a:r>
            <a:r>
              <a:rPr lang="zh-TW" altLang="en-US" dirty="0"/>
              <a:t>可以切換 </a:t>
            </a:r>
            <a:r>
              <a:rPr lang="en-US" altLang="zh-TW" dirty="0" err="1"/>
              <a:t>tty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Ctrl + alt + F1 </a:t>
            </a:r>
            <a:r>
              <a:rPr lang="zh-TW" altLang="en-US" dirty="0"/>
              <a:t>鎖定畫面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Ctrl + alt + F2</a:t>
            </a:r>
            <a:r>
              <a:rPr lang="zh-TW" altLang="en-US" dirty="0"/>
              <a:t> 切回桌面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w</a:t>
            </a:r>
            <a:r>
              <a:rPr lang="zh-TW" altLang="en-US" dirty="0"/>
              <a:t> 可以查看目前連接至主機的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使用者資訊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home</a:t>
            </a:r>
            <a:r>
              <a:rPr lang="zh-TW" altLang="en-US" dirty="0"/>
              <a:t>目錄前往上層目錄可以看到所有使用者的資料夾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22" y="1409988"/>
            <a:ext cx="4895850" cy="1247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22" y="2735551"/>
            <a:ext cx="4343400" cy="1104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25" y="5535325"/>
            <a:ext cx="68865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4309" y="1511589"/>
            <a:ext cx="10515600" cy="4351338"/>
          </a:xfrm>
        </p:spPr>
        <p:txBody>
          <a:bodyPr/>
          <a:lstStyle/>
          <a:p>
            <a:r>
              <a:rPr lang="zh-TW" altLang="en-US" dirty="0"/>
              <a:t>當使用者不只有自己的時候，權限的重要性就出來了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ls</a:t>
            </a:r>
            <a:r>
              <a:rPr lang="zh-TW" altLang="en-US" dirty="0"/>
              <a:t> </a:t>
            </a:r>
            <a:r>
              <a:rPr lang="en-US" altLang="zh-TW" dirty="0"/>
              <a:t>–al </a:t>
            </a:r>
            <a:r>
              <a:rPr lang="zh-TW" altLang="en-US" dirty="0"/>
              <a:t>可以查看檔案的權限資訊</a:t>
            </a:r>
            <a:r>
              <a:rPr lang="en-US" altLang="zh-TW" dirty="0"/>
              <a:t>(</a:t>
            </a:r>
            <a:r>
              <a:rPr lang="zh-TW" altLang="en-US" dirty="0"/>
              <a:t>後面可加指定目錄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3" y="2749551"/>
            <a:ext cx="6724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權限資訊的意思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檔案的權限分為三級，分別為</a:t>
            </a:r>
            <a:endParaRPr lang="en-US" altLang="zh-TW" dirty="0"/>
          </a:p>
          <a:p>
            <a:pPr lvl="1"/>
            <a:r>
              <a:rPr lang="zh-TW" altLang="en-US" dirty="0"/>
              <a:t>持有者</a:t>
            </a:r>
            <a:r>
              <a:rPr lang="en-US" altLang="zh-TW" dirty="0"/>
              <a:t>(owner)</a:t>
            </a:r>
          </a:p>
          <a:p>
            <a:pPr lvl="1"/>
            <a:r>
              <a:rPr lang="zh-TW" altLang="en-US" dirty="0"/>
              <a:t>群組</a:t>
            </a:r>
            <a:r>
              <a:rPr lang="en-US" altLang="zh-TW" dirty="0"/>
              <a:t>(group)</a:t>
            </a:r>
          </a:p>
          <a:p>
            <a:pPr lvl="1"/>
            <a:r>
              <a:rPr lang="zh-TW" altLang="en-US" dirty="0"/>
              <a:t>其他用戶</a:t>
            </a:r>
            <a:r>
              <a:rPr lang="en-US" altLang="zh-TW" dirty="0"/>
              <a:t>(other user)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第一個字表示文件類型，</a:t>
            </a:r>
            <a:r>
              <a:rPr lang="en-US" altLang="zh-TW" dirty="0"/>
              <a:t>d</a:t>
            </a:r>
            <a:r>
              <a:rPr lang="zh-TW" altLang="en-US" dirty="0"/>
              <a:t>代表該檔案是一個資料夾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接下來的字每三個為一組，分別對應上面的三個類型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</a:t>
            </a:r>
            <a:r>
              <a:rPr lang="zh-TW" altLang="en-US" dirty="0"/>
              <a:t>代表可以讀取，</a:t>
            </a:r>
            <a:r>
              <a:rPr lang="en-US" altLang="zh-TW" dirty="0"/>
              <a:t>W</a:t>
            </a:r>
            <a:r>
              <a:rPr lang="zh-TW" altLang="en-US" dirty="0"/>
              <a:t>代表可以改寫，</a:t>
            </a:r>
            <a:r>
              <a:rPr lang="en-US" altLang="zh-TW" dirty="0"/>
              <a:t>X</a:t>
            </a:r>
            <a:r>
              <a:rPr lang="zh-TW" altLang="en-US" dirty="0"/>
              <a:t>代表可以執行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1" y="1825625"/>
            <a:ext cx="4450512" cy="8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r>
              <a:rPr lang="zh-TW" altLang="en-US" dirty="0"/>
              <a:t>更改文件權限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0752"/>
            <a:ext cx="10515600" cy="4351338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chmod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數字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檔案</a:t>
            </a:r>
            <a:r>
              <a:rPr lang="en-US" altLang="zh-TW" dirty="0"/>
              <a:t>&gt;</a:t>
            </a:r>
            <a:r>
              <a:rPr lang="zh-TW" altLang="en-US" dirty="0"/>
              <a:t> 可以更改文件的權限</a:t>
            </a:r>
            <a:endParaRPr lang="en-US" altLang="zh-TW" dirty="0"/>
          </a:p>
          <a:p>
            <a:r>
              <a:rPr lang="zh-TW" altLang="en-US" dirty="0"/>
              <a:t>利用三個</a:t>
            </a:r>
            <a:r>
              <a:rPr lang="en-US" altLang="zh-TW" dirty="0"/>
              <a:t>10</a:t>
            </a:r>
            <a:r>
              <a:rPr lang="zh-TW" altLang="en-US" dirty="0"/>
              <a:t>進位的數字</a:t>
            </a:r>
            <a:r>
              <a:rPr lang="en-US" altLang="zh-TW" dirty="0"/>
              <a:t>(0~7)</a:t>
            </a:r>
            <a:r>
              <a:rPr lang="zh-TW" altLang="en-US" dirty="0"/>
              <a:t>去對應三種類型的</a:t>
            </a:r>
            <a:r>
              <a:rPr lang="en-US" altLang="zh-TW" dirty="0"/>
              <a:t>8</a:t>
            </a:r>
            <a:r>
              <a:rPr lang="zh-TW" altLang="en-US" dirty="0"/>
              <a:t>種狀態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8" name="Picture 4" descr="https://www.runoob.com/wp-content/uploads/2014/08/rwx-standard-unix-permission-b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4364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9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群組</a:t>
            </a:r>
            <a:r>
              <a:rPr lang="en-US" altLang="zh-TW" dirty="0"/>
              <a:t>(groups)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groups : </a:t>
            </a:r>
            <a:r>
              <a:rPr lang="zh-TW" altLang="en-US" dirty="0"/>
              <a:t>查看自己所屬的群組</a:t>
            </a:r>
            <a:endParaRPr lang="en-US" altLang="zh-TW" dirty="0"/>
          </a:p>
          <a:p>
            <a:r>
              <a:rPr lang="zh-TW" altLang="en-US" dirty="0"/>
              <a:t>一個使用者可以擁有很多群組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 err="1"/>
              <a:t>adduser</a:t>
            </a:r>
            <a:r>
              <a:rPr lang="zh-TW" altLang="en-US" dirty="0"/>
              <a:t>建立的使用者應該只會擁有與自己相同名稱的群組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試試看，這個帳戶可以用</a:t>
            </a:r>
            <a:r>
              <a:rPr lang="en-US" altLang="zh-TW" dirty="0" err="1"/>
              <a:t>su</a:t>
            </a:r>
            <a:r>
              <a:rPr lang="zh-TW" altLang="en-US" dirty="0"/>
              <a:t> 或是</a:t>
            </a:r>
            <a:r>
              <a:rPr lang="en-US" altLang="zh-TW" dirty="0" err="1"/>
              <a:t>sudo</a:t>
            </a:r>
            <a:r>
              <a:rPr lang="zh-TW" altLang="en-US" dirty="0"/>
              <a:t>嗎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73" y="5603587"/>
            <a:ext cx="5343525" cy="342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73" y="5215948"/>
            <a:ext cx="30670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6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額外補充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useradd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982" cy="4351338"/>
          </a:xfrm>
        </p:spPr>
        <p:txBody>
          <a:bodyPr/>
          <a:lstStyle/>
          <a:p>
            <a:r>
              <a:rPr lang="en-US" altLang="zh-TW" dirty="0" err="1"/>
              <a:t>adduser</a:t>
            </a:r>
            <a:r>
              <a:rPr lang="zh-TW" altLang="en-US" dirty="0"/>
              <a:t>在輸入資料後便可簡易的建立一個用戶</a:t>
            </a:r>
            <a:endParaRPr lang="en-US" altLang="zh-TW" dirty="0"/>
          </a:p>
          <a:p>
            <a:r>
              <a:rPr lang="en-US" altLang="zh-TW" dirty="0" err="1"/>
              <a:t>useradd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zh-TW" altLang="en-US" dirty="0">
                <a:solidFill>
                  <a:srgbClr val="0070C0"/>
                </a:solidFill>
              </a:rPr>
              <a:t>用戶名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zh-TW" altLang="en-US" dirty="0"/>
              <a:t>也是建立用戶的命令，但在不加任何參數的情況下不需要輸入資料，也沒有任何設定</a:t>
            </a:r>
            <a:endParaRPr lang="en-US" altLang="zh-TW" dirty="0"/>
          </a:p>
          <a:p>
            <a:r>
              <a:rPr lang="en-US" altLang="zh-TW" dirty="0" err="1"/>
              <a:t>useradd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–g &lt;</a:t>
            </a:r>
            <a:r>
              <a:rPr lang="zh-TW" altLang="en-US" dirty="0">
                <a:solidFill>
                  <a:srgbClr val="00B050"/>
                </a:solidFill>
              </a:rPr>
              <a:t>群組名稱</a:t>
            </a:r>
            <a:r>
              <a:rPr lang="en-US" altLang="zh-TW" dirty="0">
                <a:solidFill>
                  <a:srgbClr val="00B050"/>
                </a:solidFill>
              </a:rPr>
              <a:t>&gt;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66FF"/>
                </a:solidFill>
              </a:rPr>
              <a:t>&lt;</a:t>
            </a:r>
            <a:r>
              <a:rPr lang="zh-TW" altLang="en-US" dirty="0">
                <a:solidFill>
                  <a:srgbClr val="0066FF"/>
                </a:solidFill>
              </a:rPr>
              <a:t>用戶名稱</a:t>
            </a:r>
            <a:r>
              <a:rPr lang="en-US" altLang="zh-TW" dirty="0">
                <a:solidFill>
                  <a:srgbClr val="0066FF"/>
                </a:solidFill>
              </a:rPr>
              <a:t>&gt;</a:t>
            </a:r>
            <a:r>
              <a:rPr lang="zh-TW" altLang="en-US" dirty="0">
                <a:solidFill>
                  <a:srgbClr val="0066FF"/>
                </a:solidFill>
              </a:rPr>
              <a:t> </a:t>
            </a:r>
            <a:r>
              <a:rPr lang="zh-TW" altLang="en-US" dirty="0"/>
              <a:t>可以在建立用戶的同時指定</a:t>
            </a:r>
            <a:endParaRPr lang="en-US" altLang="zh-TW" dirty="0"/>
          </a:p>
          <a:p>
            <a:r>
              <a:rPr lang="zh-TW" altLang="en-US" dirty="0"/>
              <a:t>該用戶的起始群組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adduser</a:t>
            </a:r>
            <a:r>
              <a:rPr lang="en-US" altLang="zh-TW" dirty="0"/>
              <a:t> </a:t>
            </a:r>
            <a:r>
              <a:rPr lang="zh-TW" altLang="en-US" dirty="0"/>
              <a:t>是建立在</a:t>
            </a:r>
            <a:r>
              <a:rPr lang="en-US" altLang="zh-TW" dirty="0" err="1"/>
              <a:t>useradd</a:t>
            </a:r>
            <a:r>
              <a:rPr lang="zh-TW" altLang="en-US" dirty="0"/>
              <a:t>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產生的命令，對用戶更友善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18" y="4399182"/>
            <a:ext cx="3050309" cy="12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1205</Words>
  <Application>Microsoft Macintosh PowerPoint</Application>
  <PresentationFormat>寬螢幕</PresentationFormat>
  <Paragraphs>144</Paragraphs>
  <Slides>29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Arial</vt:lpstr>
      <vt:lpstr>Calibri</vt:lpstr>
      <vt:lpstr>Calibri Light</vt:lpstr>
      <vt:lpstr>Office 佈景主題</vt:lpstr>
      <vt:lpstr>Linux-2</vt:lpstr>
      <vt:lpstr>outline</vt:lpstr>
      <vt:lpstr>新增使用者</vt:lpstr>
      <vt:lpstr>利用tty進行多使用者登入(local)</vt:lpstr>
      <vt:lpstr>權限</vt:lpstr>
      <vt:lpstr>權限資訊的意思</vt:lpstr>
      <vt:lpstr>更改文件權限</vt:lpstr>
      <vt:lpstr>群組(groups)</vt:lpstr>
      <vt:lpstr>額外補充: useradd </vt:lpstr>
      <vt:lpstr>群組的設定</vt:lpstr>
      <vt:lpstr>利用SSH進行遠端操作</vt:lpstr>
      <vt:lpstr>遠端連接步驟</vt:lpstr>
      <vt:lpstr>啟用SSH服務</vt:lpstr>
      <vt:lpstr>查詢 Ubuntu 的 IP</vt:lpstr>
      <vt:lpstr>PowerPoint 簡報</vt:lpstr>
      <vt:lpstr>建立網路的傳送規則</vt:lpstr>
      <vt:lpstr>使用 bitvise連接至 ubuntu</vt:lpstr>
      <vt:lpstr>PowerPoint 簡報</vt:lpstr>
      <vt:lpstr>連接成功</vt:lpstr>
      <vt:lpstr>連接使用</vt:lpstr>
      <vt:lpstr>網站</vt:lpstr>
      <vt:lpstr>It works!</vt:lpstr>
      <vt:lpstr>放上自製網站</vt:lpstr>
      <vt:lpstr>如果要更改預設目錄</vt:lpstr>
      <vt:lpstr>更改完成</vt:lpstr>
      <vt:lpstr>Homework</vt:lpstr>
      <vt:lpstr>Lab Question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Linda Jhaung</cp:lastModifiedBy>
  <cp:revision>101</cp:revision>
  <dcterms:created xsi:type="dcterms:W3CDTF">2021-12-12T15:08:44Z</dcterms:created>
  <dcterms:modified xsi:type="dcterms:W3CDTF">2024-12-10T04:56:12Z</dcterms:modified>
</cp:coreProperties>
</file>