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9" r:id="rId5"/>
    <p:sldId id="262" r:id="rId6"/>
    <p:sldId id="263" r:id="rId7"/>
    <p:sldId id="264" r:id="rId8"/>
    <p:sldId id="265" r:id="rId9"/>
    <p:sldId id="266" r:id="rId10"/>
    <p:sldId id="286" r:id="rId11"/>
    <p:sldId id="287" r:id="rId12"/>
    <p:sldId id="289" r:id="rId13"/>
    <p:sldId id="290" r:id="rId14"/>
    <p:sldId id="288" r:id="rId15"/>
    <p:sldId id="276" r:id="rId16"/>
    <p:sldId id="279" r:id="rId17"/>
    <p:sldId id="278" r:id="rId18"/>
    <p:sldId id="280" r:id="rId19"/>
    <p:sldId id="281" r:id="rId20"/>
    <p:sldId id="282" r:id="rId21"/>
    <p:sldId id="284" r:id="rId22"/>
    <p:sldId id="285" r:id="rId23"/>
    <p:sldId id="270" r:id="rId24"/>
    <p:sldId id="271" r:id="rId25"/>
    <p:sldId id="275" r:id="rId26"/>
    <p:sldId id="274" r:id="rId27"/>
    <p:sldId id="277" r:id="rId28"/>
    <p:sldId id="283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81" autoAdjust="0"/>
  </p:normalViewPr>
  <p:slideViewPr>
    <p:cSldViewPr snapToGrid="0">
      <p:cViewPr>
        <p:scale>
          <a:sx n="65" d="100"/>
          <a:sy n="65" d="100"/>
        </p:scale>
        <p:origin x="616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A428F-03B5-4117-973A-966C557CE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9E93DE-B508-4AF3-B132-B7A9A94B0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66520E-B066-4FCA-BDDE-E23F283A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7CC231-6DF3-4F45-A54B-8C234D42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2D62FD-1169-47E8-A099-EBD8063E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1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F4E0B-0283-4422-A8F2-55BA5964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80EA2C9-E959-4780-8573-11F387E2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DDBCBA-857B-4C97-9870-A801F815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98AD78-B3C9-412D-92FC-D2963349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71179-BADE-4790-BF53-4E4A275D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53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EAABB4-A3D2-4C86-874D-0221E32ED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FAAB94-C9C8-44EE-9606-559F9915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F93749-EFD2-4C34-903F-8290B731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418E48-BB58-4AAA-8E01-49695AE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E0FA04-F67C-4730-BD39-122D053D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27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D10F2C-A076-48DD-ABAD-30F24053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70DAA-B0B4-45EF-BAF2-3561C68D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0EBC5-972A-4F14-84F1-727BD6E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8D024C-A090-436C-AFCB-4F085E87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B2A94F-4EED-4CBA-8BB4-738C5740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28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81FF9-233C-40B5-AEF9-AADB2361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62A140-1903-4BF6-A9F0-00F9E8D96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602C2B-B28C-4B90-8EA9-9BA1189F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22FB9-C6F2-4D06-9077-1F976BE6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B45790-94E9-4C1A-BC08-6E30DEAE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67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641D5A-868F-4CA9-BC74-DDD9EB64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24512-F154-4215-AE2E-B8BBF307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9444A8-88D1-4993-999E-27B5FF7C5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7F6A68-5788-4E65-B99E-E69D5F57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159275-79BF-4A46-8074-66739879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90351-5212-46E3-8158-4D45BA3E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96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E1AF9-BB3A-4D99-B6A5-E7EB0978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F92E2-B8CE-475A-B4B0-8BB6B0EB1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666BE7-7A10-4A76-9353-F29A37141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2D929E-ED61-4E8C-964B-74DE4282E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B1D69D2-AD4C-4A19-B6A6-22B2C7A24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728A88-08B5-41AE-9B40-90ACE5CF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4A4F52-D359-41F5-A18C-4590558C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0EFCE9D-671D-451D-B44F-8DEF941F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35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13D2C-B039-431C-AFDB-28B084C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5941D9-5714-4855-A7B3-2084FC9F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C8C177-D018-44C2-9FCF-D5173D18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4712EE-05E9-45DC-B1E4-A532E52B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99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B2D4AA-76FA-4AB0-80A4-ED8D01BB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4E8FB-27B8-4788-83B3-6E5D6641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246727-5471-4FF0-B30E-105D7324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8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2CC504-E656-4108-A77D-92279ABF7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779C3-A5BB-41DA-AD01-BACB20DC5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57384E-DD37-4221-8665-18F466FAA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FCC5F2-21FB-4599-BF1D-4D8587C7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B7F740-A99D-414B-9BB9-D945A6B6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D19028-1436-4E9A-96B8-98F91281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79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CA341-4F8E-4C6D-85D0-8608D9DFA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1583CA-B3AD-4AC0-977F-65C55F5DC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91F49C-CE8D-4138-BD8B-D1AE39889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874E1C-C7B0-430B-A239-86BE2301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198E25-F3BC-4715-BA45-F25E74B6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812CE-201D-4942-8E87-550B68E2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4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383D4DA-0114-4F1B-94FD-5F62F69E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3D9D89-104B-4B48-BAD8-88ACF860C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4EF5AD-2553-4D33-A3E8-20606AD9F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F7CBC-BC6D-4CEA-98F4-FA44DEF13AD9}" type="datetimeFigureOut">
              <a:rPr lang="zh-TW" altLang="en-US" smtClean="0"/>
              <a:t>2024/10/4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9019A-47F4-49BB-A7B9-67F11D838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78C230-1AD9-4D9E-A3EE-82E7EB9D9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3603-4522-4EE2-A16D-CA33B078EE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690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office/vba/language/reference/user-interface-help/visual-basic-language-reference" TargetMode="External"/><Relationship Id="rId2" Type="http://schemas.openxmlformats.org/officeDocument/2006/relationships/hyperlink" Target="https://blog.gtwang.org/programming/vba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157297-AD2E-45BA-AE6D-17C8F2F8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BCDA764-7AAE-4CF0-B17F-377D0EA1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如何使用巨集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範例一二三四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可參考網頁</a:t>
            </a:r>
          </a:p>
        </p:txBody>
      </p:sp>
    </p:spTree>
    <p:extLst>
      <p:ext uri="{BB962C8B-B14F-4D97-AF65-F5344CB8AC3E}">
        <p14:creationId xmlns:p14="http://schemas.microsoft.com/office/powerpoint/2010/main" val="250842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程式建立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14" y="2935408"/>
            <a:ext cx="33718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1451077" y="1940943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Sub() …. End Sub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6510802" y="1949570"/>
            <a:ext cx="4968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/>
              <a:t>Funtion</a:t>
            </a:r>
            <a:r>
              <a:rPr lang="en-US" altLang="zh-TW" sz="2400" dirty="0"/>
              <a:t>(a as Integer, …)…. End </a:t>
            </a:r>
            <a:r>
              <a:rPr lang="en-US" altLang="zh-TW" sz="2400" dirty="0" err="1"/>
              <a:t>Funtion</a:t>
            </a:r>
            <a:endParaRPr lang="zh-TW" altLang="en-U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991" y="2935408"/>
            <a:ext cx="4840285" cy="1593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57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宣告變數與類型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4606505" y="1656271"/>
            <a:ext cx="2768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Dim </a:t>
            </a:r>
            <a:r>
              <a:rPr lang="zh-TW" altLang="en-US" sz="2800" dirty="0"/>
              <a:t>變數 </a:t>
            </a:r>
            <a:r>
              <a:rPr lang="en-US" altLang="zh-TW" sz="2800" dirty="0"/>
              <a:t>as </a:t>
            </a:r>
            <a:r>
              <a:rPr lang="zh-TW" altLang="en-US" sz="2800" dirty="0"/>
              <a:t>類型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714" y="2550546"/>
            <a:ext cx="3700371" cy="510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38" y="2524241"/>
            <a:ext cx="4742910" cy="56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811548" y="31917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左圖宣告優於右圖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372419" y="4054413"/>
            <a:ext cx="81757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Integer</a:t>
            </a:r>
            <a:r>
              <a:rPr lang="zh-TW" altLang="en-US" sz="2400" dirty="0"/>
              <a:t>範圍是</a:t>
            </a:r>
            <a:r>
              <a:rPr lang="en-US" altLang="zh-TW" sz="2400" dirty="0"/>
              <a:t>-32,768~32,767</a:t>
            </a:r>
          </a:p>
          <a:p>
            <a:r>
              <a:rPr lang="en-US" altLang="zh-TW" sz="2400" dirty="0"/>
              <a:t>Long</a:t>
            </a:r>
            <a:r>
              <a:rPr lang="zh-TW" altLang="en-US" sz="2400" dirty="0"/>
              <a:t>    範圍是</a:t>
            </a:r>
            <a:r>
              <a:rPr lang="en-US" altLang="zh-TW" sz="2400" dirty="0"/>
              <a:t>-2147483648~2147483647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Variant </a:t>
            </a:r>
            <a:r>
              <a:rPr lang="zh-TW" altLang="en-US" sz="2400" dirty="0"/>
              <a:t>可以是數字或文字，如果</a:t>
            </a:r>
            <a:r>
              <a:rPr lang="en-US" altLang="zh-TW" sz="2400" dirty="0"/>
              <a:t>Long</a:t>
            </a:r>
            <a:r>
              <a:rPr lang="zh-TW" altLang="en-US" sz="2400" dirty="0"/>
              <a:t>還不夠就可以用</a:t>
            </a:r>
            <a:r>
              <a:rPr lang="en-US" altLang="zh-TW" sz="2400" dirty="0"/>
              <a:t>Variant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2101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</a:t>
            </a:r>
            <a:r>
              <a:rPr lang="zh-TW" altLang="en-US" dirty="0"/>
              <a:t>條件 </a:t>
            </a:r>
            <a:r>
              <a:rPr lang="en-US" altLang="zh-TW" dirty="0"/>
              <a:t>Then</a:t>
            </a:r>
            <a:r>
              <a:rPr lang="zh-TW" altLang="en-US" dirty="0"/>
              <a:t> 條件 </a:t>
            </a:r>
            <a:r>
              <a:rPr lang="en-US" altLang="zh-TW" dirty="0"/>
              <a:t>Else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84" y="1899852"/>
            <a:ext cx="6509904" cy="387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291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zh-TW" altLang="en-US" dirty="0"/>
              <a:t>變數 </a:t>
            </a:r>
            <a:r>
              <a:rPr lang="en-US" altLang="zh-TW" dirty="0"/>
              <a:t>= </a:t>
            </a:r>
            <a:r>
              <a:rPr lang="zh-TW" altLang="en-US" dirty="0"/>
              <a:t>起始值 </a:t>
            </a:r>
            <a:r>
              <a:rPr lang="en-US" altLang="zh-TW" dirty="0"/>
              <a:t>To </a:t>
            </a:r>
            <a:r>
              <a:rPr lang="zh-TW" altLang="en-US" dirty="0"/>
              <a:t>最終值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87" y="2202721"/>
            <a:ext cx="9761182" cy="3097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6168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While </a:t>
            </a:r>
            <a:r>
              <a:rPr lang="zh-TW" altLang="en-US" dirty="0"/>
              <a:t>條件 </a:t>
            </a:r>
            <a:r>
              <a:rPr lang="en-US" altLang="zh-TW" dirty="0"/>
              <a:t>….</a:t>
            </a:r>
            <a:r>
              <a:rPr lang="zh-TW" altLang="en-US" dirty="0"/>
              <a:t> </a:t>
            </a:r>
            <a:r>
              <a:rPr lang="en-US" altLang="zh-TW" dirty="0"/>
              <a:t>Wend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141" y="2239147"/>
            <a:ext cx="9899820" cy="290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06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4F465-3F46-4921-924F-795CCC42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17D7A0-C4E3-4CB1-A3C0-6BB4E1070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541" y="652468"/>
            <a:ext cx="5187892" cy="584040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D1973A6-3D9F-47C2-B3CA-A94E80A633B0}"/>
              </a:ext>
            </a:extLst>
          </p:cNvPr>
          <p:cNvSpPr txBox="1"/>
          <p:nvPr/>
        </p:nvSpPr>
        <p:spPr>
          <a:xfrm>
            <a:off x="838201" y="1690688"/>
            <a:ext cx="43629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點集圖片，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1-10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的隨機編號。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570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BAD2B-1F48-457D-BAA4-18B2C32C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範例一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654EBD-4AB2-471A-9DA2-86879F13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21" y="2026248"/>
            <a:ext cx="6661558" cy="398721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15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範例二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A1FBA5C-E93E-4578-B4EF-A9ED80AA6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77" y="1690687"/>
            <a:ext cx="7721523" cy="48021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C470DD5-BC7F-4FF6-A0EF-48498276A2BC}"/>
              </a:ext>
            </a:extLst>
          </p:cNvPr>
          <p:cNvSpPr txBox="1"/>
          <p:nvPr/>
        </p:nvSpPr>
        <p:spPr>
          <a:xfrm>
            <a:off x="838201" y="1690688"/>
            <a:ext cx="2500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將內容複製至其他位置。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387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範例二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9452"/>
            <a:ext cx="11929565" cy="3934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85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D033C9-6072-46B6-9CE3-9FA1119EAB20}"/>
              </a:ext>
            </a:extLst>
          </p:cNvPr>
          <p:cNvSpPr txBox="1"/>
          <p:nvPr/>
        </p:nvSpPr>
        <p:spPr>
          <a:xfrm>
            <a:off x="838200" y="1690688"/>
            <a:ext cx="544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將內容複製至其他表單。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FBFE141-E461-4A63-947B-7550A6DE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90" y="2541379"/>
            <a:ext cx="1679988" cy="38504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FB8D9B4-1848-4946-80CD-3C59E88A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27" y="1983075"/>
            <a:ext cx="5234731" cy="440874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A4BA77A-8D5A-4373-BFE1-DFE3C19D813A}"/>
              </a:ext>
            </a:extLst>
          </p:cNvPr>
          <p:cNvCxnSpPr/>
          <p:nvPr/>
        </p:nvCxnSpPr>
        <p:spPr>
          <a:xfrm>
            <a:off x="4874004" y="4187449"/>
            <a:ext cx="68789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FE79D977-15EC-4E77-9DB7-08CE4C583F1F}"/>
              </a:ext>
            </a:extLst>
          </p:cNvPr>
          <p:cNvSpPr/>
          <p:nvPr/>
        </p:nvSpPr>
        <p:spPr>
          <a:xfrm>
            <a:off x="3577031" y="6073629"/>
            <a:ext cx="382573" cy="4024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0B16663-D3EF-41AA-B400-CC08243EFBA0}"/>
              </a:ext>
            </a:extLst>
          </p:cNvPr>
          <p:cNvSpPr/>
          <p:nvPr/>
        </p:nvSpPr>
        <p:spPr>
          <a:xfrm>
            <a:off x="7076638" y="6031582"/>
            <a:ext cx="382573" cy="40246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77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14BCC1C-DB96-4427-BDB3-DFC99CF7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設定開發人員工具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DFCB98A-9EB9-4676-8157-3B5A7961E868}"/>
              </a:ext>
            </a:extLst>
          </p:cNvPr>
          <p:cNvGrpSpPr/>
          <p:nvPr/>
        </p:nvGrpSpPr>
        <p:grpSpPr>
          <a:xfrm>
            <a:off x="838200" y="1690688"/>
            <a:ext cx="3129793" cy="1738312"/>
            <a:chOff x="209027" y="1690688"/>
            <a:chExt cx="3129793" cy="17383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DF23D89-3D98-48C6-A8F3-FD92A1A91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270" b="81575"/>
            <a:stretch/>
          </p:blipFill>
          <p:spPr>
            <a:xfrm>
              <a:off x="868284" y="1690688"/>
              <a:ext cx="2470536" cy="1738312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F77612F9-464B-4895-996C-A29BFB558601}"/>
                </a:ext>
              </a:extLst>
            </p:cNvPr>
            <p:cNvSpPr/>
            <p:nvPr/>
          </p:nvSpPr>
          <p:spPr>
            <a:xfrm>
              <a:off x="768314" y="1868954"/>
              <a:ext cx="729842" cy="50334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B196182-5014-49C5-A046-15277779B972}"/>
                </a:ext>
              </a:extLst>
            </p:cNvPr>
            <p:cNvSpPr txBox="1"/>
            <p:nvPr/>
          </p:nvSpPr>
          <p:spPr>
            <a:xfrm>
              <a:off x="209027" y="178751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F312334-34A4-4185-B596-6DC6EB690B37}"/>
              </a:ext>
            </a:extLst>
          </p:cNvPr>
          <p:cNvGrpSpPr/>
          <p:nvPr/>
        </p:nvGrpSpPr>
        <p:grpSpPr>
          <a:xfrm>
            <a:off x="1397487" y="3677803"/>
            <a:ext cx="1896612" cy="2646829"/>
            <a:chOff x="1467373" y="3682767"/>
            <a:chExt cx="1896612" cy="264682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E37323A-3A57-45F4-8DC1-98148A896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313" r="91605" b="40917"/>
            <a:stretch/>
          </p:blipFill>
          <p:spPr>
            <a:xfrm>
              <a:off x="2085012" y="3682767"/>
              <a:ext cx="1278973" cy="263695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6EAEA9B-4EA4-4C83-8B7B-90F642A1F941}"/>
                </a:ext>
              </a:extLst>
            </p:cNvPr>
            <p:cNvSpPr/>
            <p:nvPr/>
          </p:nvSpPr>
          <p:spPr>
            <a:xfrm>
              <a:off x="2085012" y="5826256"/>
              <a:ext cx="729842" cy="50334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F3C2A86-CA8E-4C44-966D-84FE68604FEA}"/>
                </a:ext>
              </a:extLst>
            </p:cNvPr>
            <p:cNvSpPr txBox="1"/>
            <p:nvPr/>
          </p:nvSpPr>
          <p:spPr>
            <a:xfrm>
              <a:off x="1467373" y="5396629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293FA0A-7054-4B2B-BCAE-91200B4242FB}"/>
              </a:ext>
            </a:extLst>
          </p:cNvPr>
          <p:cNvGrpSpPr/>
          <p:nvPr/>
        </p:nvGrpSpPr>
        <p:grpSpPr>
          <a:xfrm>
            <a:off x="4442351" y="1658512"/>
            <a:ext cx="6437091" cy="4802187"/>
            <a:chOff x="4384707" y="1631965"/>
            <a:chExt cx="6437091" cy="4802187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9A8623F-371B-4318-BE73-4EB86ADD1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7523" t="15903" r="27339" b="20452"/>
            <a:stretch/>
          </p:blipFill>
          <p:spPr>
            <a:xfrm>
              <a:off x="4918828" y="1631965"/>
              <a:ext cx="5902970" cy="4681874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210E56DB-C566-4FC5-A24A-7743B8E4D099}"/>
                </a:ext>
              </a:extLst>
            </p:cNvPr>
            <p:cNvSpPr/>
            <p:nvPr/>
          </p:nvSpPr>
          <p:spPr>
            <a:xfrm>
              <a:off x="4918828" y="3370277"/>
              <a:ext cx="794074" cy="3124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9EAC29D-A66B-4F04-9A5F-939AAF032981}"/>
                </a:ext>
              </a:extLst>
            </p:cNvPr>
            <p:cNvSpPr txBox="1"/>
            <p:nvPr/>
          </p:nvSpPr>
          <p:spPr>
            <a:xfrm>
              <a:off x="4384707" y="2903971"/>
              <a:ext cx="5811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79F1D60-F5A5-47F9-802B-96BEDE0D0033}"/>
                </a:ext>
              </a:extLst>
            </p:cNvPr>
            <p:cNvSpPr/>
            <p:nvPr/>
          </p:nvSpPr>
          <p:spPr>
            <a:xfrm>
              <a:off x="8261080" y="4647501"/>
              <a:ext cx="2225158" cy="32717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BD6BAE-2092-43B9-947B-926D60F6AABD}"/>
                </a:ext>
              </a:extLst>
            </p:cNvPr>
            <p:cNvSpPr txBox="1"/>
            <p:nvPr/>
          </p:nvSpPr>
          <p:spPr>
            <a:xfrm>
              <a:off x="7726959" y="4054967"/>
              <a:ext cx="1628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8EC2D863-3A2C-409C-9011-C44D1CB96FA3}"/>
                </a:ext>
              </a:extLst>
            </p:cNvPr>
            <p:cNvSpPr/>
            <p:nvPr/>
          </p:nvSpPr>
          <p:spPr>
            <a:xfrm>
              <a:off x="9527818" y="5930812"/>
              <a:ext cx="729842" cy="50334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4529F63-CAC8-4AF9-A45D-742287FE5B4E}"/>
                </a:ext>
              </a:extLst>
            </p:cNvPr>
            <p:cNvSpPr txBox="1"/>
            <p:nvPr/>
          </p:nvSpPr>
          <p:spPr>
            <a:xfrm>
              <a:off x="8993697" y="5464506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657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11" y="2603793"/>
            <a:ext cx="11924270" cy="28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3DCA3EF-F76A-4629-9C76-479AB47FC3BC}"/>
              </a:ext>
            </a:extLst>
          </p:cNvPr>
          <p:cNvSpPr/>
          <p:nvPr/>
        </p:nvSpPr>
        <p:spPr>
          <a:xfrm>
            <a:off x="1724162" y="4098787"/>
            <a:ext cx="2079790" cy="302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DC7A029-ED68-4DD9-A09C-C25E9F5A842A}"/>
              </a:ext>
            </a:extLst>
          </p:cNvPr>
          <p:cNvSpPr/>
          <p:nvPr/>
        </p:nvSpPr>
        <p:spPr>
          <a:xfrm>
            <a:off x="5447551" y="4098560"/>
            <a:ext cx="2151854" cy="3271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308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範例四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29432F-341E-4387-A61E-877CF4016382}"/>
              </a:ext>
            </a:extLst>
          </p:cNvPr>
          <p:cNvSpPr txBox="1"/>
          <p:nvPr/>
        </p:nvSpPr>
        <p:spPr>
          <a:xfrm>
            <a:off x="838200" y="1690688"/>
            <a:ext cx="5444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將表格內容清除。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761522-0D8D-43B9-AD99-5E3163EFD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39" y="2401376"/>
            <a:ext cx="8733634" cy="144084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D961F5-2F54-4801-B883-B0237BF2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036" y="4849648"/>
            <a:ext cx="8733637" cy="135355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B413042-F4BD-436D-B501-C7375D7CF315}"/>
              </a:ext>
            </a:extLst>
          </p:cNvPr>
          <p:cNvCxnSpPr>
            <a:cxnSpLocks/>
          </p:cNvCxnSpPr>
          <p:nvPr/>
        </p:nvCxnSpPr>
        <p:spPr>
          <a:xfrm>
            <a:off x="5898856" y="3962705"/>
            <a:ext cx="0" cy="69463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49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E4641-7276-4EC4-BD2D-DDE42E097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範例四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967" y="2531720"/>
            <a:ext cx="6571121" cy="176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572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A81B5-3804-4AAD-A211-A4F1E47F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A203FA4-260B-4042-BD1F-C0DA2F2E4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05825" cy="35909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E6F4239-B36C-410C-A61C-8CA7477CC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26" y="2120723"/>
            <a:ext cx="5429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38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A81B5-3804-4AAD-A211-A4F1E47F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FC4B51-954C-4656-99B9-F23D760D1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48"/>
          <a:stretch/>
        </p:blipFill>
        <p:spPr>
          <a:xfrm>
            <a:off x="838200" y="1690688"/>
            <a:ext cx="8439150" cy="32755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748DD58-1F00-4E7F-B56F-D95944DCE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89"/>
          <a:stretch/>
        </p:blipFill>
        <p:spPr>
          <a:xfrm>
            <a:off x="838200" y="5167312"/>
            <a:ext cx="8439150" cy="4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2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A81B5-3804-4AAD-A211-A4F1E47F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929AF9-A98D-440E-85EF-3D0E0EA64F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33"/>
          <a:stretch/>
        </p:blipFill>
        <p:spPr>
          <a:xfrm>
            <a:off x="838200" y="3429000"/>
            <a:ext cx="8639175" cy="110922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13A2EA7-80D3-478A-94BE-D0D3F738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359776" cy="110922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C5C2ADD-2900-4779-80BA-C915B4DD2411}"/>
              </a:ext>
            </a:extLst>
          </p:cNvPr>
          <p:cNvSpPr txBox="1"/>
          <p:nvPr/>
        </p:nvSpPr>
        <p:spPr>
          <a:xfrm>
            <a:off x="8489556" y="3682015"/>
            <a:ext cx="646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公尺</a:t>
            </a:r>
          </a:p>
        </p:txBody>
      </p:sp>
    </p:spTree>
    <p:extLst>
      <p:ext uri="{BB962C8B-B14F-4D97-AF65-F5344CB8AC3E}">
        <p14:creationId xmlns:p14="http://schemas.microsoft.com/office/powerpoint/2010/main" val="2299699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A81B5-3804-4AAD-A211-A4F1E47F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EEF5E3-55F1-426B-B200-B38D5FC8D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6677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6F703-65A6-4295-A24D-E87F45E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今日作業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F9E2D1D-38C9-4E97-A433-70EB4F3D3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105" y="1690688"/>
            <a:ext cx="7785415" cy="462622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E60C543-C010-446D-AA50-8DF3FD336488}"/>
              </a:ext>
            </a:extLst>
          </p:cNvPr>
          <p:cNvSpPr txBox="1"/>
          <p:nvPr/>
        </p:nvSpPr>
        <p:spPr>
          <a:xfrm>
            <a:off x="6602136" y="5167312"/>
            <a:ext cx="4751664" cy="107721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啟用巨集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514350" indent="-514350">
              <a:buAutoNum type="arabicPeriod"/>
            </a:pP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今日檔名：學號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_1008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2238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16F703-65A6-4295-A24D-E87F45E9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可參考網頁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6DC721-DC70-4960-BED9-3B37DEF06149}"/>
              </a:ext>
            </a:extLst>
          </p:cNvPr>
          <p:cNvSpPr txBox="1"/>
          <p:nvPr/>
        </p:nvSpPr>
        <p:spPr>
          <a:xfrm>
            <a:off x="992698" y="1690688"/>
            <a:ext cx="10361102" cy="371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VBA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程式設計：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https://blog.gtwang.org/programming/vba/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 Basic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語言參考：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https://learn.microsoft.com/zh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-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tw/office/vba/language/reference/user-interface-help/visual-basic-language-reference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958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FDC1A-E47C-4631-838C-F1E5BDFB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設定開發人員工具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FAF0AF-A6EF-457E-8827-AB1679AD4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335" b="50000"/>
          <a:stretch/>
        </p:blipFill>
        <p:spPr>
          <a:xfrm>
            <a:off x="1580040" y="1929468"/>
            <a:ext cx="9031919" cy="456340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31C448A8-57AC-4FAE-8D98-A00435BB2777}"/>
              </a:ext>
            </a:extLst>
          </p:cNvPr>
          <p:cNvSpPr/>
          <p:nvPr/>
        </p:nvSpPr>
        <p:spPr>
          <a:xfrm>
            <a:off x="5239646" y="2095457"/>
            <a:ext cx="729842" cy="50334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14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55C26F-85B4-455C-B6CC-6DAD233F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BEC0611-ACF0-4FD0-8CDE-F07091ACA335}"/>
              </a:ext>
            </a:extLst>
          </p:cNvPr>
          <p:cNvGrpSpPr/>
          <p:nvPr/>
        </p:nvGrpSpPr>
        <p:grpSpPr>
          <a:xfrm>
            <a:off x="1768897" y="1690688"/>
            <a:ext cx="2121308" cy="2147582"/>
            <a:chOff x="881601" y="1690688"/>
            <a:chExt cx="2121308" cy="214758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B402B6DC-9241-41B6-A619-886321A1B3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764" b="76469"/>
            <a:stretch/>
          </p:blipFill>
          <p:spPr>
            <a:xfrm>
              <a:off x="1017629" y="1690688"/>
              <a:ext cx="1985280" cy="2147582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069A6DD3-DCC4-4FF8-90E0-06075403FE62}"/>
                </a:ext>
              </a:extLst>
            </p:cNvPr>
            <p:cNvSpPr/>
            <p:nvPr/>
          </p:nvSpPr>
          <p:spPr>
            <a:xfrm>
              <a:off x="1400612" y="2084969"/>
              <a:ext cx="876063" cy="964734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F682692-60DD-455E-BA81-68522905D4A7}"/>
                </a:ext>
              </a:extLst>
            </p:cNvPr>
            <p:cNvSpPr txBox="1"/>
            <p:nvPr/>
          </p:nvSpPr>
          <p:spPr>
            <a:xfrm>
              <a:off x="881601" y="2626059"/>
              <a:ext cx="6550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59731F-EDB6-44A4-AD6B-BFAC16737DEB}"/>
              </a:ext>
            </a:extLst>
          </p:cNvPr>
          <p:cNvGrpSpPr/>
          <p:nvPr/>
        </p:nvGrpSpPr>
        <p:grpSpPr>
          <a:xfrm>
            <a:off x="5273200" y="1690688"/>
            <a:ext cx="4762516" cy="4533943"/>
            <a:chOff x="3561846" y="1690688"/>
            <a:chExt cx="4762516" cy="453394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DAB029E4-05A3-4147-B86B-8C5B53FA17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56" t="24652" r="37547" b="29595"/>
            <a:stretch/>
          </p:blipFill>
          <p:spPr>
            <a:xfrm>
              <a:off x="3867637" y="1690688"/>
              <a:ext cx="4456725" cy="4533943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7271B715-B390-4535-A5D5-AD11116761B7}"/>
                </a:ext>
              </a:extLst>
            </p:cNvPr>
            <p:cNvSpPr/>
            <p:nvPr/>
          </p:nvSpPr>
          <p:spPr>
            <a:xfrm>
              <a:off x="4179485" y="2374389"/>
              <a:ext cx="729842" cy="50334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24AD9B-19DA-4345-A80F-742551B2D01A}"/>
                </a:ext>
              </a:extLst>
            </p:cNvPr>
            <p:cNvSpPr txBox="1"/>
            <p:nvPr/>
          </p:nvSpPr>
          <p:spPr>
            <a:xfrm>
              <a:off x="3561846" y="1944762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09BFAFE-CC70-4C19-8ECC-80CCE99869FE}"/>
                </a:ext>
              </a:extLst>
            </p:cNvPr>
            <p:cNvSpPr/>
            <p:nvPr/>
          </p:nvSpPr>
          <p:spPr>
            <a:xfrm>
              <a:off x="7056909" y="3307356"/>
              <a:ext cx="946188" cy="50334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A26645E-615E-40AE-82A9-1CDCF62F558F}"/>
                </a:ext>
              </a:extLst>
            </p:cNvPr>
            <p:cNvSpPr txBox="1"/>
            <p:nvPr/>
          </p:nvSpPr>
          <p:spPr>
            <a:xfrm>
              <a:off x="6439270" y="2877729"/>
              <a:ext cx="692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7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11BB9-8A2F-4A5F-8EEC-13D99D22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7314624-6AD9-40F9-BB3D-E8377BBC6C44}"/>
              </a:ext>
            </a:extLst>
          </p:cNvPr>
          <p:cNvGrpSpPr/>
          <p:nvPr/>
        </p:nvGrpSpPr>
        <p:grpSpPr>
          <a:xfrm>
            <a:off x="838200" y="1764277"/>
            <a:ext cx="10503981" cy="4290921"/>
            <a:chOff x="838200" y="1580328"/>
            <a:chExt cx="10354810" cy="4229984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F3027B0-6998-49CF-8064-CBF4A9E7FC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24" r="15069" b="41649"/>
            <a:stretch/>
          </p:blipFill>
          <p:spPr>
            <a:xfrm>
              <a:off x="838200" y="1800171"/>
              <a:ext cx="10354810" cy="4010141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A04FC6C-3767-4461-A7E5-0F35491B8525}"/>
                </a:ext>
              </a:extLst>
            </p:cNvPr>
            <p:cNvSpPr/>
            <p:nvPr/>
          </p:nvSpPr>
          <p:spPr>
            <a:xfrm>
              <a:off x="2438042" y="2792733"/>
              <a:ext cx="2192681" cy="757995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D3D2256-2C75-4428-A8BE-BF8C73CCC480}"/>
                </a:ext>
              </a:extLst>
            </p:cNvPr>
            <p:cNvSpPr txBox="1"/>
            <p:nvPr/>
          </p:nvSpPr>
          <p:spPr>
            <a:xfrm>
              <a:off x="4714233" y="3142077"/>
              <a:ext cx="16284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05BC705-1D58-4930-87CF-0859C30EBC59}"/>
                </a:ext>
              </a:extLst>
            </p:cNvPr>
            <p:cNvSpPr/>
            <p:nvPr/>
          </p:nvSpPr>
          <p:spPr>
            <a:xfrm>
              <a:off x="2347073" y="2048477"/>
              <a:ext cx="330325" cy="392732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9B25EC5-F668-4E0D-8248-916E1A820BBD}"/>
                </a:ext>
              </a:extLst>
            </p:cNvPr>
            <p:cNvSpPr txBox="1"/>
            <p:nvPr/>
          </p:nvSpPr>
          <p:spPr>
            <a:xfrm>
              <a:off x="1903920" y="1580328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551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DBD73-50D1-44C0-B8A9-B54C23B4B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5D3D9D-A538-4848-AFD2-2CFEC22817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26"/>
          <a:stretch/>
        </p:blipFill>
        <p:spPr>
          <a:xfrm>
            <a:off x="756101" y="1690688"/>
            <a:ext cx="10679798" cy="4047382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FB9BB8A-5B43-4BFF-BE06-D2FAF1BC5364}"/>
              </a:ext>
            </a:extLst>
          </p:cNvPr>
          <p:cNvSpPr/>
          <p:nvPr/>
        </p:nvSpPr>
        <p:spPr>
          <a:xfrm>
            <a:off x="4983865" y="3967993"/>
            <a:ext cx="2289390" cy="15855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1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0A39A-C2E8-4BFE-AA0D-DFF9B655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9412B7B-798D-429E-9B95-007EEA96DAF0}"/>
              </a:ext>
            </a:extLst>
          </p:cNvPr>
          <p:cNvGrpSpPr/>
          <p:nvPr/>
        </p:nvGrpSpPr>
        <p:grpSpPr>
          <a:xfrm>
            <a:off x="3020881" y="1690688"/>
            <a:ext cx="6150237" cy="4614038"/>
            <a:chOff x="509923" y="1912485"/>
            <a:chExt cx="6150237" cy="461403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55A9A194-6B46-4DA8-AFB0-F46CBAD99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71" t="15168" r="26376" b="18043"/>
            <a:stretch/>
          </p:blipFill>
          <p:spPr>
            <a:xfrm>
              <a:off x="838200" y="1912485"/>
              <a:ext cx="5821960" cy="4580390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272F19B0-658B-4C15-B6C6-3067A81CBA64}"/>
                </a:ext>
              </a:extLst>
            </p:cNvPr>
            <p:cNvSpPr/>
            <p:nvPr/>
          </p:nvSpPr>
          <p:spPr>
            <a:xfrm>
              <a:off x="1051739" y="3715632"/>
              <a:ext cx="867534" cy="3983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5CBAAC4-B436-44DD-8207-7E9E3CE8EB4D}"/>
                </a:ext>
              </a:extLst>
            </p:cNvPr>
            <p:cNvSpPr txBox="1"/>
            <p:nvPr/>
          </p:nvSpPr>
          <p:spPr>
            <a:xfrm>
              <a:off x="509923" y="3308134"/>
              <a:ext cx="541816" cy="59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B994E4D-FE5E-497E-810F-EDE2E64CC3E2}"/>
                </a:ext>
              </a:extLst>
            </p:cNvPr>
            <p:cNvSpPr/>
            <p:nvPr/>
          </p:nvSpPr>
          <p:spPr>
            <a:xfrm>
              <a:off x="4298277" y="2507617"/>
              <a:ext cx="1909575" cy="3983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32C647D-EFC9-4DB3-A157-E08E2175100A}"/>
                </a:ext>
              </a:extLst>
            </p:cNvPr>
            <p:cNvSpPr txBox="1"/>
            <p:nvPr/>
          </p:nvSpPr>
          <p:spPr>
            <a:xfrm>
              <a:off x="1534549" y="2025891"/>
              <a:ext cx="541816" cy="59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6233283-154E-4C44-9743-860B45A985AC}"/>
                </a:ext>
              </a:extLst>
            </p:cNvPr>
            <p:cNvSpPr/>
            <p:nvPr/>
          </p:nvSpPr>
          <p:spPr>
            <a:xfrm>
              <a:off x="1969595" y="2524959"/>
              <a:ext cx="1909575" cy="3983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7C5A1D40-3CD8-4F58-A55F-59FEC5987B94}"/>
                </a:ext>
              </a:extLst>
            </p:cNvPr>
            <p:cNvSpPr/>
            <p:nvPr/>
          </p:nvSpPr>
          <p:spPr>
            <a:xfrm>
              <a:off x="3733101" y="4130799"/>
              <a:ext cx="746212" cy="29931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3369905-5265-4A27-AE88-826B7A82F386}"/>
                </a:ext>
              </a:extLst>
            </p:cNvPr>
            <p:cNvSpPr/>
            <p:nvPr/>
          </p:nvSpPr>
          <p:spPr>
            <a:xfrm>
              <a:off x="5390245" y="5965279"/>
              <a:ext cx="658218" cy="39839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4B311FE-9462-4FB9-B604-B4A7FC5252A9}"/>
                </a:ext>
              </a:extLst>
            </p:cNvPr>
            <p:cNvSpPr txBox="1"/>
            <p:nvPr/>
          </p:nvSpPr>
          <p:spPr>
            <a:xfrm>
              <a:off x="3879170" y="2025891"/>
              <a:ext cx="541816" cy="59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3B708F-9AA4-436D-BB14-B126F2C669BE}"/>
                </a:ext>
              </a:extLst>
            </p:cNvPr>
            <p:cNvSpPr txBox="1"/>
            <p:nvPr/>
          </p:nvSpPr>
          <p:spPr>
            <a:xfrm>
              <a:off x="3279471" y="3618808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309DC22-321F-4AE6-A00B-2DDB0D444835}"/>
                </a:ext>
              </a:extLst>
            </p:cNvPr>
            <p:cNvSpPr txBox="1"/>
            <p:nvPr/>
          </p:nvSpPr>
          <p:spPr>
            <a:xfrm>
              <a:off x="4840902" y="5941748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C87616A-3734-4B9B-91BB-EA3707208064}"/>
                </a:ext>
              </a:extLst>
            </p:cNvPr>
            <p:cNvSpPr txBox="1"/>
            <p:nvPr/>
          </p:nvSpPr>
          <p:spPr>
            <a:xfrm>
              <a:off x="1464281" y="2897655"/>
              <a:ext cx="5341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1C5328DA-57AA-4403-8D94-4F3CEBA8A4A5}"/>
                </a:ext>
              </a:extLst>
            </p:cNvPr>
            <p:cNvSpPr/>
            <p:nvPr/>
          </p:nvSpPr>
          <p:spPr>
            <a:xfrm>
              <a:off x="1969594" y="3008816"/>
              <a:ext cx="1909575" cy="299318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760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DA81B5-3804-4AAD-A211-A4F1E47F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F881A65-8EFD-4165-8B88-CF26E05B8F1F}"/>
              </a:ext>
            </a:extLst>
          </p:cNvPr>
          <p:cNvGrpSpPr/>
          <p:nvPr/>
        </p:nvGrpSpPr>
        <p:grpSpPr>
          <a:xfrm>
            <a:off x="2028883" y="1955977"/>
            <a:ext cx="8134233" cy="3798870"/>
            <a:chOff x="2028883" y="2257981"/>
            <a:chExt cx="8134233" cy="379887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38CBF1D1-7A95-425A-AF75-319614385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50000" b="60121"/>
            <a:stretch/>
          </p:blipFill>
          <p:spPr>
            <a:xfrm>
              <a:off x="2028883" y="2407640"/>
              <a:ext cx="8134233" cy="3649211"/>
            </a:xfrm>
            <a:prstGeom prst="rect">
              <a:avLst/>
            </a:prstGeom>
          </p:spPr>
        </p:pic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6B913920-9091-4C6D-9ED7-4119F950089B}"/>
                </a:ext>
              </a:extLst>
            </p:cNvPr>
            <p:cNvSpPr/>
            <p:nvPr/>
          </p:nvSpPr>
          <p:spPr>
            <a:xfrm>
              <a:off x="2762628" y="2257981"/>
              <a:ext cx="746212" cy="56072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115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337F0-5EA2-43E3-93AD-E471021C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建立巨集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380E750F-DDC8-445E-8DEC-2F6F2B76FBC7}"/>
              </a:ext>
            </a:extLst>
          </p:cNvPr>
          <p:cNvGrpSpPr/>
          <p:nvPr/>
        </p:nvGrpSpPr>
        <p:grpSpPr>
          <a:xfrm>
            <a:off x="1343416" y="1960926"/>
            <a:ext cx="4540133" cy="2936147"/>
            <a:chOff x="838200" y="2019649"/>
            <a:chExt cx="4540133" cy="293614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5884806-82E1-4403-AA09-AE137C5231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147" r="66422" b="41040"/>
            <a:stretch/>
          </p:blipFill>
          <p:spPr>
            <a:xfrm>
              <a:off x="1284505" y="2019649"/>
              <a:ext cx="4093828" cy="2936147"/>
            </a:xfrm>
            <a:prstGeom prst="rect">
              <a:avLst/>
            </a:prstGeom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892C722F-7DC9-4BFD-9545-9BEC4A75DAAD}"/>
                </a:ext>
              </a:extLst>
            </p:cNvPr>
            <p:cNvSpPr/>
            <p:nvPr/>
          </p:nvSpPr>
          <p:spPr>
            <a:xfrm>
              <a:off x="1475526" y="2420043"/>
              <a:ext cx="1991659" cy="1067679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07339BF-579F-4229-A892-037F98DD3B98}"/>
                </a:ext>
              </a:extLst>
            </p:cNvPr>
            <p:cNvSpPr txBox="1"/>
            <p:nvPr/>
          </p:nvSpPr>
          <p:spPr>
            <a:xfrm>
              <a:off x="838200" y="2123443"/>
              <a:ext cx="541816" cy="593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9CCA7E9-6701-4DDB-825F-3D7FA330A950}"/>
                </a:ext>
              </a:extLst>
            </p:cNvPr>
            <p:cNvSpPr/>
            <p:nvPr/>
          </p:nvSpPr>
          <p:spPr>
            <a:xfrm>
              <a:off x="2944536" y="4092129"/>
              <a:ext cx="1241570" cy="34564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B013BD0-D4DD-4F26-8465-1DC69AD996A2}"/>
                </a:ext>
              </a:extLst>
            </p:cNvPr>
            <p:cNvSpPr txBox="1"/>
            <p:nvPr/>
          </p:nvSpPr>
          <p:spPr>
            <a:xfrm>
              <a:off x="2347939" y="3819624"/>
              <a:ext cx="746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109CBA-2126-4CFC-A773-1D704B7222C4}"/>
              </a:ext>
            </a:extLst>
          </p:cNvPr>
          <p:cNvGrpSpPr/>
          <p:nvPr/>
        </p:nvGrpSpPr>
        <p:grpSpPr>
          <a:xfrm>
            <a:off x="6796904" y="2017649"/>
            <a:ext cx="3446998" cy="2879424"/>
            <a:chOff x="6096000" y="2123443"/>
            <a:chExt cx="3446998" cy="2879424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77EF32C-9478-46A6-A521-8F229BBC1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8" t="28411" r="69014" b="29602"/>
            <a:stretch/>
          </p:blipFill>
          <p:spPr>
            <a:xfrm>
              <a:off x="6483003" y="2123443"/>
              <a:ext cx="3059995" cy="2879424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C761DE1-0F46-4807-A491-BA1C0389D3FC}"/>
                </a:ext>
              </a:extLst>
            </p:cNvPr>
            <p:cNvSpPr/>
            <p:nvPr/>
          </p:nvSpPr>
          <p:spPr>
            <a:xfrm>
              <a:off x="6692596" y="2670727"/>
              <a:ext cx="2099065" cy="312270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D99EB19-F2E9-4684-964E-28C91E1B2FCC}"/>
                </a:ext>
              </a:extLst>
            </p:cNvPr>
            <p:cNvSpPr txBox="1"/>
            <p:nvPr/>
          </p:nvSpPr>
          <p:spPr>
            <a:xfrm>
              <a:off x="6096000" y="2440166"/>
              <a:ext cx="12627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7E9D1747-B2CA-4164-BF3C-138FD75A168E}"/>
                </a:ext>
              </a:extLst>
            </p:cNvPr>
            <p:cNvSpPr/>
            <p:nvPr/>
          </p:nvSpPr>
          <p:spPr>
            <a:xfrm>
              <a:off x="8053431" y="4556799"/>
              <a:ext cx="738230" cy="345647"/>
            </a:xfrm>
            <a:prstGeom prst="round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4E4247A-C9AD-42B6-9A76-D2B1CC165D7F}"/>
                </a:ext>
              </a:extLst>
            </p:cNvPr>
            <p:cNvSpPr txBox="1"/>
            <p:nvPr/>
          </p:nvSpPr>
          <p:spPr>
            <a:xfrm>
              <a:off x="7486485" y="4400041"/>
              <a:ext cx="746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endPara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BC2A35-843B-4CCD-9E3E-4220A6B66FF6}"/>
              </a:ext>
            </a:extLst>
          </p:cNvPr>
          <p:cNvSpPr txBox="1"/>
          <p:nvPr/>
        </p:nvSpPr>
        <p:spPr>
          <a:xfrm>
            <a:off x="1343416" y="5294932"/>
            <a:ext cx="7741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3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點集圖片即可觸發巨集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083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267</Words>
  <Application>Microsoft Office PowerPoint</Application>
  <PresentationFormat>寬螢幕</PresentationFormat>
  <Paragraphs>72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微軟正黑體</vt:lpstr>
      <vt:lpstr>Arial</vt:lpstr>
      <vt:lpstr>Calibri</vt:lpstr>
      <vt:lpstr>Calibri Light</vt:lpstr>
      <vt:lpstr>Office 佈景主題</vt:lpstr>
      <vt:lpstr>Outline</vt:lpstr>
      <vt:lpstr>設定開發人員工具</vt:lpstr>
      <vt:lpstr>設定開發人員工具</vt:lpstr>
      <vt:lpstr>建立巨集</vt:lpstr>
      <vt:lpstr>建立巨集</vt:lpstr>
      <vt:lpstr>建立巨集</vt:lpstr>
      <vt:lpstr>建立巨集</vt:lpstr>
      <vt:lpstr>建立巨集</vt:lpstr>
      <vt:lpstr>建立巨集</vt:lpstr>
      <vt:lpstr>程式建立</vt:lpstr>
      <vt:lpstr>宣告變數與類型</vt:lpstr>
      <vt:lpstr>If 條件 Then 條件 Else</vt:lpstr>
      <vt:lpstr>For 變數 = 起始值 To 最終值</vt:lpstr>
      <vt:lpstr>While 條件 …. Wend</vt:lpstr>
      <vt:lpstr>範例一</vt:lpstr>
      <vt:lpstr>範例一</vt:lpstr>
      <vt:lpstr>範例二</vt:lpstr>
      <vt:lpstr>範例二</vt:lpstr>
      <vt:lpstr>範例三</vt:lpstr>
      <vt:lpstr>範例三</vt:lpstr>
      <vt:lpstr>範例四</vt:lpstr>
      <vt:lpstr>範例四</vt:lpstr>
      <vt:lpstr>今日作業</vt:lpstr>
      <vt:lpstr>今日作業</vt:lpstr>
      <vt:lpstr>今日作業</vt:lpstr>
      <vt:lpstr>今日作業</vt:lpstr>
      <vt:lpstr>今日作業</vt:lpstr>
      <vt:lpstr>可參考網頁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范晏榕</dc:creator>
  <cp:lastModifiedBy>呂 安晨</cp:lastModifiedBy>
  <cp:revision>30</cp:revision>
  <dcterms:created xsi:type="dcterms:W3CDTF">2021-10-24T17:55:45Z</dcterms:created>
  <dcterms:modified xsi:type="dcterms:W3CDTF">2024-10-04T14:21:21Z</dcterms:modified>
</cp:coreProperties>
</file>