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2" r:id="rId5"/>
    <p:sldId id="281" r:id="rId6"/>
    <p:sldId id="290" r:id="rId7"/>
    <p:sldId id="282" r:id="rId8"/>
    <p:sldId id="283" r:id="rId9"/>
    <p:sldId id="287" r:id="rId10"/>
    <p:sldId id="288" r:id="rId11"/>
    <p:sldId id="277" r:id="rId12"/>
    <p:sldId id="289" r:id="rId13"/>
    <p:sldId id="285" r:id="rId14"/>
    <p:sldId id="284" r:id="rId15"/>
    <p:sldId id="286" r:id="rId16"/>
    <p:sldId id="270" r:id="rId17"/>
    <p:sldId id="278" r:id="rId18"/>
    <p:sldId id="279" r:id="rId19"/>
    <p:sldId id="280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33DE8-6D7F-4F52-B286-CF12744F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060A37-3E42-1A18-D6E9-E70FA4D6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3009B-982A-5D76-9655-588F434F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C9D6E-523C-DE6E-5606-DF8B322E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DE2C6-754D-F7BF-3EEA-0549A60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6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4A43D-8598-C0B6-7BD6-7CC6AAB2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09137-072B-F164-2D0E-0F82447A5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0D8E3-4D41-D12D-E216-DCD4864A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EAD2B-064C-AC89-D9CA-29CBC84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91A51-4971-9452-2FD1-89C5DD5B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7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D7CA6-197D-E7A1-41C2-26B95475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35BA5-77B5-231C-281D-3504D841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802E0-E999-A486-5CEC-9D236D4A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A2AB2-CEDB-114C-901E-E06A5775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CED5D-C492-B363-C9B8-738AE40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7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A9C7-15DE-22B7-3ADC-9BAC54B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92529-CA55-9B65-A912-4B44F3F2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D564D-B579-AB5A-AA05-BC5D7A32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37BC1-C556-41CB-9795-7E81D8EA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E99EF-85E2-920B-BDD4-9BC2731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4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10867-060E-7739-7AEE-E2F381A0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EFDD4-382A-B990-87CC-4F2BAD9C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A063C-C658-E067-FE5E-BBE1E54F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7D074-6216-F75F-B8ED-11F86133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E4395-C72B-775E-DFB1-7CF17287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EEAA9-9B07-9657-30FC-1E496952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56B63-8E23-1B1B-0F42-6472A694D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7AF49-1788-FBF8-E38C-1F1DFD06A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A41C2-9256-84AD-8F3A-52BD6B07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A7391-5960-4B50-951A-39C03237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00BA6-285B-884E-9E4F-0793939C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9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40C5F-72D3-3FEC-F29A-72C21E50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64251-3A99-E86A-D399-5932F979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D12186-6CA2-237D-9610-1728BF8A6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1C90A2-6456-D058-CF75-B052FF20F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2E718E-9355-4199-FD12-0F1173E1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8E14B-6617-3F7D-8854-1CC3CF14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3B391-6CDF-E053-9C75-FA53173F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C4E32F-82FB-A2CC-275D-01477145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1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8471E-F4D3-D032-6174-3CDB6ADD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A6AFB3-3D6F-EA57-26B7-B73E2FDF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4D935-8DB4-E7C4-B286-BE615243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ACA5B-9E0E-E017-7855-ADA61FD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252C04-345B-49B6-56EA-2C5CCF6D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2C883-0A85-AAE7-1163-F72B79EA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6E5FE-D5D1-EE80-FBE4-7873B97C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88E84-F2ED-D10B-809F-46DAEEC5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B413C-994B-28DF-B9EA-5C29AFED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6E334-F861-CB85-9792-E8B36D3DB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0AE8F-F5D3-1FAB-A00D-96DACCAC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A26DE-7D42-81DF-D5DF-24430D6B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E82C0-4705-B8DE-65F8-77A7018F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5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3F155-F3FE-C032-775B-BA04DA96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A7CA5-0B3D-D8A5-CFB4-5262A7FA2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2CB1B-31ED-700A-AEB6-40033039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006F3-619E-DAF2-8E67-221E18F9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AD9BC-6721-2349-E2F7-3F2D858B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592F7-5243-CDC0-D2D7-6FE4407E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E1D8B0-1704-3A44-156A-D6EE566C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B0826-73AE-1DBF-3936-07C22AF2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653B4-760D-1FAE-400E-C86F82A7E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1CDBE-6E17-6B83-2E0D-5B9217932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83E5F-8592-347C-8163-9596E3AF9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3B33D-2930-4425-D893-BDCDE10ED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瑞萨平台的自动化驱动测试方案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E1B2A-1216-B871-1AAB-619708FB0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Xian Zheng</a:t>
            </a:r>
          </a:p>
          <a:p>
            <a:r>
              <a:rPr lang="en-US" altLang="zh-CN" dirty="0"/>
              <a:t>2024 – 03 - 18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CB840-D1DE-CFEB-3CD1-8CD01F6F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2129C-FC7F-067D-AB23-390BE5EC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3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C050-2068-B13F-B91C-A02A744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如何摆脱手动调试？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C2CC-FAED-D00B-28C6-680ED92C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746" y="1825625"/>
            <a:ext cx="4398053" cy="4351338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脚本实现简单的自动测试流程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2E879-5061-DE8D-DA35-907670EC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0629"/>
            <a:ext cx="5775952" cy="44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426C-911F-617C-4468-D0D0FD8B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63690-0820-4395-80D2-B7DE7E5F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218" y="1825625"/>
            <a:ext cx="4120581" cy="4351338"/>
          </a:xfrm>
        </p:spPr>
        <p:txBody>
          <a:bodyPr/>
          <a:lstStyle/>
          <a:p>
            <a:r>
              <a:rPr lang="zh-CN" altLang="en-US" dirty="0"/>
              <a:t>缺陷</a:t>
            </a:r>
          </a:p>
        </p:txBody>
      </p:sp>
    </p:spTree>
    <p:extLst>
      <p:ext uri="{BB962C8B-B14F-4D97-AF65-F5344CB8AC3E}">
        <p14:creationId xmlns:p14="http://schemas.microsoft.com/office/powerpoint/2010/main" val="174383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904F1-D8B2-BD04-F2DA-5682BF7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如何摆脱本地部署实现云端部署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94E49-B99F-C163-4B63-3005E85D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Gitlab </a:t>
            </a:r>
            <a:r>
              <a:rPr lang="en-US" altLang="zh-CN" dirty="0" err="1"/>
              <a:t>cicd</a:t>
            </a:r>
            <a:r>
              <a:rPr lang="zh-CN" altLang="en-US" dirty="0"/>
              <a:t>的引入</a:t>
            </a:r>
            <a:endParaRPr lang="en-US" altLang="zh-CN" dirty="0"/>
          </a:p>
          <a:p>
            <a:r>
              <a:rPr lang="en-US" altLang="zh-CN" dirty="0" err="1"/>
              <a:t>Rgw</a:t>
            </a:r>
            <a:r>
              <a:rPr lang="zh-CN" altLang="en-US" dirty="0"/>
              <a:t>的引入</a:t>
            </a:r>
          </a:p>
        </p:txBody>
      </p:sp>
    </p:spTree>
    <p:extLst>
      <p:ext uri="{BB962C8B-B14F-4D97-AF65-F5344CB8AC3E}">
        <p14:creationId xmlns:p14="http://schemas.microsoft.com/office/powerpoint/2010/main" val="100182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79B43-A312-3FAB-4137-FAA375A0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需要功能太多导致</a:t>
            </a:r>
            <a:r>
              <a:rPr lang="en-US" altLang="zh-CN" dirty="0"/>
              <a:t>python</a:t>
            </a:r>
            <a:r>
              <a:rPr lang="zh-CN" altLang="en-US" dirty="0"/>
              <a:t>脚本越写越大难以维护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2CE4A-4EFE-A51D-ED60-1552A689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gitlab</a:t>
            </a:r>
            <a:r>
              <a:rPr lang="en-US" altLang="zh-CN" dirty="0"/>
              <a:t> submodule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88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2CF85-79D2-52C6-37BD-7CE08F5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Gitlab runner</a:t>
            </a:r>
            <a:r>
              <a:rPr lang="zh-CN" altLang="en-US" dirty="0"/>
              <a:t>实现过于臃肿，将</a:t>
            </a:r>
            <a:r>
              <a:rPr lang="en-US" altLang="zh-CN" dirty="0"/>
              <a:t>runner</a:t>
            </a:r>
            <a:r>
              <a:rPr lang="zh-CN" altLang="en-US" dirty="0"/>
              <a:t>功能分解，只要求实现编译烧录，分析过程交由其他平台实现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C08F9-BF34-3433-C2F0-667908C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node-red</a:t>
            </a:r>
            <a:r>
              <a:rPr lang="zh-CN" altLang="en-US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37884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90389-04DF-546A-684C-EF0AD63B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2797E-DC0A-C932-E4ED-24DE1F29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在嵌入式系统中，经过编译完成的二进制文件通常称为</a:t>
            </a:r>
            <a:r>
              <a:rPr lang="zh-CN" altLang="en-US" dirty="0">
                <a:solidFill>
                  <a:srgbClr val="FF0000"/>
                </a:solidFill>
              </a:rPr>
              <a:t>固件（</a:t>
            </a:r>
            <a:r>
              <a:rPr lang="en-US" altLang="zh-CN" dirty="0">
                <a:solidFill>
                  <a:srgbClr val="FF0000"/>
                </a:solidFill>
              </a:rPr>
              <a:t>firmware</a:t>
            </a:r>
            <a:r>
              <a:rPr lang="zh-CN" altLang="en-US" dirty="0">
                <a:solidFill>
                  <a:srgbClr val="FF0000"/>
                </a:solidFill>
              </a:rPr>
              <a:t>）或可执行文件</a:t>
            </a:r>
            <a:r>
              <a:rPr lang="zh-CN" altLang="en-US" dirty="0"/>
              <a:t>。这些文件包含了对硬件设备进行控制和操作所需的机器指令、数据和配置信息。在一些情况下，这些二进制文件也可以被称为</a:t>
            </a:r>
            <a:r>
              <a:rPr lang="zh-CN" altLang="en-US" dirty="0">
                <a:solidFill>
                  <a:srgbClr val="FF0000"/>
                </a:solidFill>
              </a:rPr>
              <a:t>可执行二进制文件</a:t>
            </a:r>
            <a:r>
              <a:rPr lang="zh-CN" altLang="en-US" dirty="0"/>
              <a:t>（</a:t>
            </a:r>
            <a:r>
              <a:rPr lang="en-US" altLang="zh-CN" dirty="0"/>
              <a:t>executable binary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1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7E4A-54A8-0B41-3FB1-A2B8E3A5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E26D1-D4FB-1279-4844-DE49AC5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5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D8034-5BD9-3538-A63A-FCD2584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目前依旧存在的问题及后续改进方向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093B8-B23B-C52E-2EBA-62EBBEA3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自动化触发条件不合理</a:t>
            </a:r>
            <a:endParaRPr lang="en-US" altLang="zh-CN" dirty="0"/>
          </a:p>
          <a:p>
            <a:r>
              <a:rPr lang="zh-CN" altLang="en-US" dirty="0"/>
              <a:t>使用界面对用户不友好</a:t>
            </a:r>
          </a:p>
        </p:txBody>
      </p:sp>
    </p:spTree>
    <p:extLst>
      <p:ext uri="{BB962C8B-B14F-4D97-AF65-F5344CB8AC3E}">
        <p14:creationId xmlns:p14="http://schemas.microsoft.com/office/powerpoint/2010/main" val="392231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5600-69A9-B79C-6BD4-A7DE184D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A7232-C118-CC5D-7EFA-DDF611E1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7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3126-421E-921A-2610-B7EF04D2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00709-F56D-2935-90FC-E956AC4E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-apple-system"/>
              </a:rPr>
              <a:t>嵌入式系统中，驱动是什么，有什么作用；</a:t>
            </a:r>
            <a:endParaRPr lang="en-US" altLang="zh-CN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常规驱动</a:t>
            </a:r>
            <a:r>
              <a:rPr lang="zh-CN" altLang="en-US" dirty="0">
                <a:latin typeface="-apple-system"/>
              </a:rPr>
              <a:t>测试</a:t>
            </a:r>
            <a:r>
              <a:rPr lang="zh-CN" altLang="en-US" b="0" i="0" dirty="0">
                <a:effectLst/>
                <a:latin typeface="-apple-system"/>
              </a:rPr>
              <a:t>是什么流程，存在哪些不便</a:t>
            </a:r>
            <a:r>
              <a:rPr lang="zh-CN" altLang="en-US" dirty="0">
                <a:latin typeface="-apple-system"/>
              </a:rPr>
              <a:t>；</a:t>
            </a:r>
            <a:endParaRPr lang="en-US" altLang="zh-CN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目前自动化驱动测试是怎样解决这些问题</a:t>
            </a:r>
            <a:r>
              <a:rPr lang="zh-CN" altLang="en-US" dirty="0">
                <a:latin typeface="-apple-system"/>
              </a:rPr>
              <a:t>；</a:t>
            </a:r>
            <a:endParaRPr lang="en-US" altLang="zh-CN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自动化测试方案的改进；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987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22491-3CE7-2C2C-BE62-D4FC5AE1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BCBF3-6BD4-1670-3695-0D10379E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E5487-EEB2-C002-275A-BF8C751EA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6102-E036-7D46-E674-E95EA807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驱动是用来解决什么问题的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18367-C808-5E48-B364-2FFF87E8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0BD6E-3AEF-BCEF-0684-819C5DB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驱动提供哪些东西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F41A4-8032-4266-6EED-F83D04C7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3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3226-A8A6-FF27-BA3F-9A7BCC74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驱动位于工程中的位置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FDC2E-4BD5-4B0C-C370-4FBCC2D2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CD6-FE05-0AEE-BEFB-6D9B9DA9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常规驱动测试的步骤是怎样的？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B27D-05D7-7AB9-C9A6-468BB23CF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0" y="1825625"/>
            <a:ext cx="3672840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编译，连接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烧录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观察结果</a:t>
            </a:r>
          </a:p>
          <a:p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A8579740-BC5D-9621-2448-7B09546E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175"/>
            <a:ext cx="65623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DC28-5419-CF81-33E9-021F1BD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常规驱动测试存在哪些不便？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643BE-9FBF-7D6E-B3C5-ABEFB3F5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输出非标准化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手动调试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平台及软件的升级导致驱动无法使用，需要重新制作和测试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0912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22590-E417-D28C-EAC1-AA39D07E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关于输出非标准化是怎样解决的？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21398-C4E5-2FBF-EBE6-439B71EB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Greentea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19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54B70-CE16-CE8E-B7F8-158356E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Greentea</a:t>
            </a:r>
            <a:r>
              <a:rPr lang="zh-CN" altLang="en-US" dirty="0"/>
              <a:t>在项目中的应用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B2F31-7FAE-047C-487B-DE92D053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52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300</Words>
  <Application>Microsoft Office PowerPoint</Application>
  <PresentationFormat>宽屏</PresentationFormat>
  <Paragraphs>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-apple-system</vt:lpstr>
      <vt:lpstr>等线</vt:lpstr>
      <vt:lpstr>等线 Light</vt:lpstr>
      <vt:lpstr>Arial</vt:lpstr>
      <vt:lpstr>Office 主题​​</vt:lpstr>
      <vt:lpstr>瑞萨平台的自动化驱动测试方案</vt:lpstr>
      <vt:lpstr>目录</vt:lpstr>
      <vt:lpstr>驱动是用来解决什么问题的</vt:lpstr>
      <vt:lpstr>驱动提供哪些东西</vt:lpstr>
      <vt:lpstr>驱动位于工程中的位置</vt:lpstr>
      <vt:lpstr>常规驱动测试的步骤是怎样的？</vt:lpstr>
      <vt:lpstr>常规驱动测试存在哪些不便？</vt:lpstr>
      <vt:lpstr>关于输出非标准化是怎样解决的？</vt:lpstr>
      <vt:lpstr>Greentea在项目中的应用</vt:lpstr>
      <vt:lpstr>PowerPoint 演示文稿</vt:lpstr>
      <vt:lpstr>如何摆脱手动调试？</vt:lpstr>
      <vt:lpstr>版本一</vt:lpstr>
      <vt:lpstr>如何摆脱本地部署实现云端部署</vt:lpstr>
      <vt:lpstr>需要功能太多导致python脚本越写越大难以维护</vt:lpstr>
      <vt:lpstr>Gitlab runner实现过于臃肿，将runner功能分解，只要求实现编译烧录，分析过程交由其他平台实现</vt:lpstr>
      <vt:lpstr>PowerPoint 演示文稿</vt:lpstr>
      <vt:lpstr>PowerPoint 演示文稿</vt:lpstr>
      <vt:lpstr>目前依旧存在的问题及后续改进方向</vt:lpstr>
      <vt:lpstr>PowerPoint 演示文稿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Test System</dc:title>
  <dc:creator>zx</dc:creator>
  <cp:lastModifiedBy>zx</cp:lastModifiedBy>
  <cp:revision>50</cp:revision>
  <dcterms:created xsi:type="dcterms:W3CDTF">2024-03-06T15:01:51Z</dcterms:created>
  <dcterms:modified xsi:type="dcterms:W3CDTF">2024-03-14T13:14:52Z</dcterms:modified>
</cp:coreProperties>
</file>