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94" r:id="rId4"/>
    <p:sldId id="275" r:id="rId5"/>
    <p:sldId id="272" r:id="rId6"/>
    <p:sldId id="295" r:id="rId7"/>
    <p:sldId id="281" r:id="rId8"/>
    <p:sldId id="296" r:id="rId9"/>
    <p:sldId id="290" r:id="rId10"/>
    <p:sldId id="282" r:id="rId11"/>
    <p:sldId id="283" r:id="rId12"/>
    <p:sldId id="287" r:id="rId13"/>
    <p:sldId id="288" r:id="rId14"/>
    <p:sldId id="277" r:id="rId15"/>
    <p:sldId id="289" r:id="rId16"/>
    <p:sldId id="291" r:id="rId17"/>
    <p:sldId id="285" r:id="rId18"/>
    <p:sldId id="293" r:id="rId19"/>
    <p:sldId id="292" r:id="rId20"/>
    <p:sldId id="286" r:id="rId21"/>
    <p:sldId id="270" r:id="rId22"/>
    <p:sldId id="278" r:id="rId23"/>
    <p:sldId id="279" r:id="rId24"/>
    <p:sldId id="280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2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3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E90DBC-198A-4951-981A-CD336A3DC4A3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B33D-2930-4425-D893-BDCDE10E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瑞萨平台的自动化驱动测试方案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E1B2A-1216-B871-1AAB-619708FB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Xian Zheng</a:t>
            </a:r>
          </a:p>
          <a:p>
            <a:r>
              <a:rPr lang="en-US" altLang="zh-CN" dirty="0"/>
              <a:t>2024 – 03 - 18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DC28-5419-CF81-33E9-021F1BD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常规驱动测试存在哪些不便？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43BE-9FBF-7D6E-B3C5-ABEFB3F5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输出非标准化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手动调试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平台及软件的升级导致驱动无法使用，需要重新制作和测试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912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22590-E417-D28C-EAC1-AA39D07E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关于输出非标准化是怎样解决的？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1398-C4E5-2FBF-EBE6-439B71EB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Greentea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4B70-CE16-CE8E-B7F8-158356E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zh-CN" altLang="en-US" dirty="0"/>
              <a:t>在项目中的应用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B2F31-7FAE-047C-487B-DE92D053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5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B840-D1DE-CFEB-3CD1-8CD01F6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 err="1"/>
              <a:t>Greentea</a:t>
            </a:r>
            <a:r>
              <a:rPr lang="zh-CN" altLang="en-US" dirty="0"/>
              <a:t>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2129C-FC7F-067D-AB23-390BE5EC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3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C050-2068-B13F-B91C-A02A744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如何摆脱手动调试？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C2CC-FAED-D00B-28C6-680ED92C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1" y="1788130"/>
            <a:ext cx="4193627" cy="4351339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脚本实现简单的自动测试流程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2E879-5061-DE8D-DA35-907670EC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633"/>
            <a:ext cx="5775952" cy="44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26C-911F-617C-4468-D0D0FD8B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3690-0820-4395-80D2-B7DE7E5F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219" y="1825625"/>
            <a:ext cx="4120581" cy="4351339"/>
          </a:xfrm>
        </p:spPr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log</a:t>
            </a:r>
            <a:r>
              <a:rPr lang="zh-CN" altLang="en-US" dirty="0"/>
              <a:t>堆叠在本地不利于管理</a:t>
            </a:r>
            <a:endParaRPr lang="en-US" altLang="zh-CN" dirty="0"/>
          </a:p>
          <a:p>
            <a:r>
              <a:rPr lang="zh-CN" altLang="en-US" dirty="0"/>
              <a:t>功能模块太多会导致</a:t>
            </a:r>
            <a:r>
              <a:rPr lang="en-US" altLang="zh-CN" dirty="0"/>
              <a:t>python</a:t>
            </a:r>
            <a:r>
              <a:rPr lang="zh-CN" altLang="en-US" dirty="0"/>
              <a:t>脚本太复杂</a:t>
            </a:r>
            <a:endParaRPr lang="en-US" altLang="zh-CN" dirty="0"/>
          </a:p>
          <a:p>
            <a:r>
              <a:rPr lang="zh-CN" altLang="en-US" dirty="0"/>
              <a:t>系统只能按顺序执行，修改执行顺序比较麻烦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BD06-A7BF-6040-5AD1-41660EE8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91" y="1718420"/>
            <a:ext cx="2791051" cy="41705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132C6-E9DF-CB95-5703-4C2EB8733B3D}"/>
              </a:ext>
            </a:extLst>
          </p:cNvPr>
          <p:cNvSpPr txBox="1"/>
          <p:nvPr/>
        </p:nvSpPr>
        <p:spPr>
          <a:xfrm>
            <a:off x="2120388" y="5888957"/>
            <a:ext cx="22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本地文件目录结构</a:t>
            </a:r>
          </a:p>
        </p:txBody>
      </p:sp>
    </p:spTree>
    <p:extLst>
      <p:ext uri="{BB962C8B-B14F-4D97-AF65-F5344CB8AC3E}">
        <p14:creationId xmlns:p14="http://schemas.microsoft.com/office/powerpoint/2010/main" val="174383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2710-E42E-F8B3-ED8C-9651500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AE54-506E-2777-C03D-1175EC3B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433" y="1828803"/>
            <a:ext cx="3402294" cy="43513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通过测试工程名称表控制执行顺序</a:t>
            </a:r>
            <a:endParaRPr lang="en-US" altLang="zh-CN" dirty="0"/>
          </a:p>
          <a:p>
            <a:r>
              <a:rPr lang="zh-CN" altLang="en-US" dirty="0"/>
              <a:t>将各个功能拆分成单个脚本再进行按需组合以适应不同需求</a:t>
            </a:r>
            <a:endParaRPr lang="en-US" altLang="zh-CN" dirty="0"/>
          </a:p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本地工程容易丢失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没有很好的管理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BEADB-331B-8DE3-4665-C7D1D684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39895"/>
            <a:ext cx="6700262" cy="35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904F1-D8B2-BD04-F2DA-5682BF7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如何摆脱本地部署实现云端部署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94E49-B99F-C163-4B63-3005E85D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Gitlab CICD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防止项目存储在本地导致意外丢失</a:t>
            </a:r>
            <a:endParaRPr lang="en-US" altLang="zh-CN" dirty="0"/>
          </a:p>
          <a:p>
            <a:r>
              <a:rPr lang="en-US" altLang="zh-CN" dirty="0"/>
              <a:t>RGW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用于存储每次产生的</a:t>
            </a:r>
            <a:r>
              <a:rPr lang="en-US" altLang="zh-CN" dirty="0"/>
              <a:t>log</a:t>
            </a:r>
            <a:r>
              <a:rPr lang="zh-CN" altLang="en-US" dirty="0"/>
              <a:t>，便于统一管理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提供的</a:t>
            </a:r>
            <a:r>
              <a:rPr lang="en-US" altLang="zh-CN" dirty="0"/>
              <a:t>submodule</a:t>
            </a:r>
          </a:p>
          <a:p>
            <a:pPr lvl="1"/>
            <a:r>
              <a:rPr lang="zh-CN" altLang="en-US" dirty="0"/>
              <a:t>将所有功能脚本归于一个仓库便于统一管理</a:t>
            </a:r>
          </a:p>
        </p:txBody>
      </p:sp>
    </p:spTree>
    <p:extLst>
      <p:ext uri="{BB962C8B-B14F-4D97-AF65-F5344CB8AC3E}">
        <p14:creationId xmlns:p14="http://schemas.microsoft.com/office/powerpoint/2010/main" val="100182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E7611-C46A-DD72-C0BE-DEC2D2D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243C-78A8-3CEE-EB5C-F34C0293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499" y="1828803"/>
            <a:ext cx="3030228" cy="4351337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Gitlab sever</a:t>
            </a:r>
            <a:r>
              <a:rPr lang="zh-CN" altLang="en-US" sz="1600" dirty="0"/>
              <a:t>和</a:t>
            </a:r>
            <a:r>
              <a:rPr lang="en-US" altLang="zh-CN" sz="1600" dirty="0"/>
              <a:t>runner</a:t>
            </a:r>
            <a:r>
              <a:rPr lang="zh-CN" altLang="en-US" sz="1600" dirty="0"/>
              <a:t>之前要提前绑定</a:t>
            </a:r>
            <a:endParaRPr lang="en-US" altLang="zh-CN" sz="1600" dirty="0"/>
          </a:p>
          <a:p>
            <a:r>
              <a:rPr lang="zh-CN" altLang="en-US" sz="1600" dirty="0"/>
              <a:t>程序的所有流程在</a:t>
            </a:r>
            <a:r>
              <a:rPr lang="en-US" altLang="zh-CN" sz="1600" dirty="0" err="1"/>
              <a:t>yml</a:t>
            </a:r>
            <a:r>
              <a:rPr lang="zh-CN" altLang="en-US" sz="1600" dirty="0"/>
              <a:t>脚本中，该脚本提前存储在仓库中</a:t>
            </a:r>
            <a:endParaRPr lang="en-US" altLang="zh-CN" sz="1600" dirty="0"/>
          </a:p>
          <a:p>
            <a:r>
              <a:rPr lang="en-US" altLang="zh-CN" sz="1600" dirty="0"/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本版本将本地单个功能模块的脚本搬到每个测试工程仓库，导致仓库臃肿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E50F35-D99F-2E7F-C2F3-B92FB919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8" y="1946529"/>
            <a:ext cx="6873669" cy="31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ADEF-4A26-D421-C282-1BB07D74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A319B-200F-8FC9-CFB5-D4BD3738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236" y="1828803"/>
            <a:ext cx="2891491" cy="43513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本版本</a:t>
            </a:r>
            <a:r>
              <a:rPr lang="en-US" altLang="zh-CN" sz="1600" dirty="0" err="1"/>
              <a:t>yml</a:t>
            </a:r>
            <a:r>
              <a:rPr lang="zh-CN" altLang="en-US" sz="1600" dirty="0"/>
              <a:t>脚本流程为</a:t>
            </a:r>
            <a:endParaRPr lang="en-US" altLang="zh-CN" sz="16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编译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烧录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收集</a:t>
            </a:r>
            <a:r>
              <a:rPr lang="en-US" altLang="zh-CN" sz="1200" dirty="0"/>
              <a:t>log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解析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……</a:t>
            </a:r>
            <a:r>
              <a:rPr lang="zh-CN" altLang="en-US" sz="1200" dirty="0"/>
              <a:t>（邮件，静态分析等）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存储</a:t>
            </a:r>
            <a:endParaRPr lang="en-US" altLang="zh-CN" sz="1200" dirty="0"/>
          </a:p>
          <a:p>
            <a:r>
              <a:rPr lang="en-US" altLang="zh-CN" sz="1600" dirty="0"/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Runner</a:t>
            </a:r>
            <a:r>
              <a:rPr lang="zh-CN" altLang="en-US" sz="1200" dirty="0"/>
              <a:t>工作内容繁多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硬件平台单一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用户不友好，没有直观图表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BB53D-9C85-0572-B809-25B3D4BD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37804"/>
            <a:ext cx="7312517" cy="3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3126-421E-921A-2610-B7EF04D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00709-F56D-2935-90FC-E956AC4E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>
                <a:latin typeface="-apple-system"/>
              </a:rPr>
              <a:t>嵌入式系统中，驱动是什么，有什么作用；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常规驱动</a:t>
            </a:r>
            <a:r>
              <a:rPr lang="zh-CN" altLang="en-US" dirty="0">
                <a:latin typeface="-apple-system"/>
              </a:rPr>
              <a:t>测试</a:t>
            </a:r>
            <a:r>
              <a:rPr lang="zh-CN" altLang="en-US" b="0" i="0" dirty="0">
                <a:effectLst/>
                <a:latin typeface="-apple-system"/>
              </a:rPr>
              <a:t>是什么流程，存在哪些不便</a:t>
            </a:r>
            <a:r>
              <a:rPr lang="zh-CN" altLang="en-US" dirty="0"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目前自动化驱动测试是怎样解决这些问题</a:t>
            </a:r>
            <a:r>
              <a:rPr lang="zh-CN" altLang="en-US" dirty="0"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自动化测试方案的改进；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987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CF85-79D2-52C6-37BD-7CE08F5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简化</a:t>
            </a:r>
            <a:r>
              <a:rPr lang="en-US" altLang="zh-CN" dirty="0"/>
              <a:t>Gitlab runner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C08F9-BF34-3433-C2F0-667908C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node-red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log</a:t>
            </a:r>
            <a:r>
              <a:rPr lang="zh-CN" altLang="en-US" dirty="0"/>
              <a:t>解析，邮件发送，功能</a:t>
            </a:r>
          </a:p>
        </p:txBody>
      </p:sp>
    </p:spTree>
    <p:extLst>
      <p:ext uri="{BB962C8B-B14F-4D97-AF65-F5344CB8AC3E}">
        <p14:creationId xmlns:p14="http://schemas.microsoft.com/office/powerpoint/2010/main" val="237884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90389-04DF-546A-684C-EF0AD63B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2797E-DC0A-C932-E4ED-24DE1F29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在嵌入式系统中，经过编译完成的二进制文件通常称为</a:t>
            </a:r>
            <a:r>
              <a:rPr lang="zh-CN" altLang="en-US" dirty="0">
                <a:solidFill>
                  <a:srgbClr val="FF0000"/>
                </a:solidFill>
              </a:rPr>
              <a:t>固件（</a:t>
            </a:r>
            <a:r>
              <a:rPr lang="en-US" altLang="zh-CN" dirty="0">
                <a:solidFill>
                  <a:srgbClr val="FF0000"/>
                </a:solidFill>
              </a:rPr>
              <a:t>firmware</a:t>
            </a:r>
            <a:r>
              <a:rPr lang="zh-CN" altLang="en-US" dirty="0">
                <a:solidFill>
                  <a:srgbClr val="FF0000"/>
                </a:solidFill>
              </a:rPr>
              <a:t>）或可执行文件</a:t>
            </a:r>
            <a:r>
              <a:rPr lang="zh-CN" altLang="en-US" dirty="0"/>
              <a:t>。这些文件包含了对硬件设备进行控制和操作所需的机器指令、数据和配置信息。在一些情况下，这些二进制文件也可以被称为</a:t>
            </a:r>
            <a:r>
              <a:rPr lang="zh-CN" altLang="en-US" dirty="0">
                <a:solidFill>
                  <a:srgbClr val="FF0000"/>
                </a:solidFill>
              </a:rPr>
              <a:t>可执行二进制文件</a:t>
            </a:r>
            <a:r>
              <a:rPr lang="zh-CN" altLang="en-US" dirty="0"/>
              <a:t>（</a:t>
            </a:r>
            <a:r>
              <a:rPr lang="en-US" altLang="zh-CN" dirty="0"/>
              <a:t>executable binary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1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E4A-54A8-0B41-3FB1-A2B8E3A5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E26D1-D4FB-1279-4844-DE49AC5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5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8034-5BD9-3538-A63A-FCD2584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目前依旧存在的问题及后续改进方向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093B8-B23B-C52E-2EBA-62EBBEA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自动化触发条件不合理</a:t>
            </a:r>
            <a:endParaRPr lang="en-US" altLang="zh-CN" dirty="0"/>
          </a:p>
          <a:p>
            <a:r>
              <a:rPr lang="zh-CN" altLang="en-US" dirty="0"/>
              <a:t>使用界面对用户不友好</a:t>
            </a:r>
          </a:p>
        </p:txBody>
      </p:sp>
    </p:spTree>
    <p:extLst>
      <p:ext uri="{BB962C8B-B14F-4D97-AF65-F5344CB8AC3E}">
        <p14:creationId xmlns:p14="http://schemas.microsoft.com/office/powerpoint/2010/main" val="392231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5600-69A9-B79C-6BD4-A7DE184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7232-C118-CC5D-7EFA-DDF611E1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7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2491-3CE7-2C2C-BE62-D4FC5AE1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CBF3-6BD4-1670-3695-0D10379E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E5487-EEB2-C002-275A-BF8C751EA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29C2-536E-9F3B-D057-18E80325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E4D8F-C9CA-AFD0-2B2C-914292FC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0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6102-E036-7D46-E674-E95EA807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驱动是用来解决什么问题的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18367-C808-5E48-B364-2FFF87E8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BD6E-3AEF-BCEF-0684-819C5DB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驱动提供哪些东西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F41A4-8032-4266-6EED-F83D04C7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3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D80E-385A-78C6-01BC-456C5F02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驱动的</a:t>
            </a:r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01B0A-6886-9D55-2C15-E313792C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3226-A8A6-FF27-BA3F-9A7BCC74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驱动位于工程中的位置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FDC2E-4BD5-4B0C-C370-4FBCC2D2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5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65CF-8AD8-D4BC-5D7E-69787293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30966-C45E-591C-1A2C-00F3DA5F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097" y="1828803"/>
            <a:ext cx="2626630" cy="4351337"/>
          </a:xfrm>
        </p:spPr>
        <p:txBody>
          <a:bodyPr/>
          <a:lstStyle/>
          <a:p>
            <a:r>
              <a:rPr lang="zh-CN" altLang="en-US" dirty="0"/>
              <a:t>后期可能的方向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B2DC6-B806-9E8B-48AF-022088E7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263916"/>
            <a:ext cx="6369298" cy="28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CD6-FE05-0AEE-BEFB-6D9B9DA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常规驱动测试的步骤是怎样的？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B27D-05D7-7AB9-C9A6-468BB23C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7" y="1775175"/>
            <a:ext cx="3672840" cy="435133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编译，连接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烧录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观察结果</a:t>
            </a:r>
          </a:p>
          <a:p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A8579740-BC5D-9621-2448-7B09546E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775175"/>
            <a:ext cx="656236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15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472</Words>
  <Application>Microsoft Office PowerPoint</Application>
  <PresentationFormat>宽屏</PresentationFormat>
  <Paragraphs>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-apple-system</vt:lpstr>
      <vt:lpstr>Calibri</vt:lpstr>
      <vt:lpstr>Calibri Light</vt:lpstr>
      <vt:lpstr>Wingdings 2</vt:lpstr>
      <vt:lpstr>HDOfficeLightV0</vt:lpstr>
      <vt:lpstr>瑞萨平台的自动化驱动测试方案</vt:lpstr>
      <vt:lpstr>目录</vt:lpstr>
      <vt:lpstr>驱动是什么</vt:lpstr>
      <vt:lpstr>驱动是用来解决什么问题的</vt:lpstr>
      <vt:lpstr>驱动提供哪些东西</vt:lpstr>
      <vt:lpstr>驱动的test case</vt:lpstr>
      <vt:lpstr>驱动位于工程中的位置</vt:lpstr>
      <vt:lpstr>驱动阵列</vt:lpstr>
      <vt:lpstr>常规驱动测试的步骤是怎样的？</vt:lpstr>
      <vt:lpstr>常规驱动测试存在哪些不便？</vt:lpstr>
      <vt:lpstr>关于输出非标准化是怎样解决的？</vt:lpstr>
      <vt:lpstr>Greentea在项目中的应用</vt:lpstr>
      <vt:lpstr>有无Greentea的对比</vt:lpstr>
      <vt:lpstr>如何摆脱手动调试？</vt:lpstr>
      <vt:lpstr>版本1.0</vt:lpstr>
      <vt:lpstr>版本1.1</vt:lpstr>
      <vt:lpstr>如何摆脱本地部署实现云端部署</vt:lpstr>
      <vt:lpstr>版本2.0</vt:lpstr>
      <vt:lpstr>版本2.1</vt:lpstr>
      <vt:lpstr>简化Gitlab runner功能</vt:lpstr>
      <vt:lpstr>PowerPoint 演示文稿</vt:lpstr>
      <vt:lpstr>PowerPoint 演示文稿</vt:lpstr>
      <vt:lpstr>目前依旧存在的问题及后续改进方向</vt:lpstr>
      <vt:lpstr>PowerPoint 演示文稿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Test System</dc:title>
  <dc:creator>zx</dc:creator>
  <cp:lastModifiedBy>zx</cp:lastModifiedBy>
  <cp:revision>75</cp:revision>
  <dcterms:created xsi:type="dcterms:W3CDTF">2024-03-06T15:01:51Z</dcterms:created>
  <dcterms:modified xsi:type="dcterms:W3CDTF">2024-03-14T16:43:22Z</dcterms:modified>
</cp:coreProperties>
</file>