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72" r:id="rId5"/>
    <p:sldId id="281" r:id="rId6"/>
    <p:sldId id="295" r:id="rId7"/>
    <p:sldId id="290" r:id="rId8"/>
    <p:sldId id="282" r:id="rId9"/>
    <p:sldId id="297" r:id="rId10"/>
    <p:sldId id="283" r:id="rId11"/>
    <p:sldId id="288" r:id="rId12"/>
    <p:sldId id="287" r:id="rId13"/>
    <p:sldId id="277" r:id="rId14"/>
    <p:sldId id="289" r:id="rId15"/>
    <p:sldId id="291" r:id="rId16"/>
    <p:sldId id="285" r:id="rId17"/>
    <p:sldId id="293" r:id="rId18"/>
    <p:sldId id="292" r:id="rId19"/>
    <p:sldId id="296" r:id="rId20"/>
    <p:sldId id="286" r:id="rId21"/>
    <p:sldId id="278" r:id="rId22"/>
    <p:sldId id="298" r:id="rId23"/>
    <p:sldId id="279" r:id="rId24"/>
    <p:sldId id="280" r:id="rId25"/>
    <p:sldId id="29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3400" y="1828803"/>
            <a:ext cx="32004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E90DBC-198A-4951-981A-CD336A3DC4A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19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B33D-2930-4425-D893-BDCDE10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瑞萨平台的自动化驱动测试方案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E1B2A-1216-B871-1AAB-619708FB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 Zheng</a:t>
            </a:r>
          </a:p>
          <a:p>
            <a:r>
              <a:rPr lang="en-US" altLang="zh-CN" dirty="0"/>
              <a:t>2024 – 03 - 18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22590-E417-D28C-EAC1-AA39D07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关于输出非标准化是怎样解决的？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1398-C4E5-2FBF-EBE6-439B71E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Greentea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is the automated testing tool for Arm </a:t>
            </a:r>
            <a:r>
              <a:rPr lang="en-US" altLang="zh-CN" dirty="0" err="1"/>
              <a:t>Mbed</a:t>
            </a:r>
            <a:r>
              <a:rPr lang="en-US" altLang="zh-CN" dirty="0"/>
              <a:t> OS development. It's a test runner that automates the process of flashing development boards, starting tests and accumulating test results into test reports. </a:t>
            </a:r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</a:t>
            </a:r>
            <a:r>
              <a:rPr lang="zh-CN" altLang="en-US" dirty="0"/>
              <a:t>是用于 </a:t>
            </a:r>
            <a:r>
              <a:rPr lang="en-US" altLang="zh-CN" dirty="0"/>
              <a:t>Arm </a:t>
            </a:r>
            <a:r>
              <a:rPr lang="en-US" altLang="zh-CN" dirty="0" err="1"/>
              <a:t>Mbed</a:t>
            </a:r>
            <a:r>
              <a:rPr lang="en-US" altLang="zh-CN" dirty="0"/>
              <a:t> OS </a:t>
            </a:r>
            <a:r>
              <a:rPr lang="zh-CN" altLang="en-US" dirty="0"/>
              <a:t>开发的自动化测试工具。 它是一个测试运行程序，可以自动执行烧录开发板、启动测试并将</a:t>
            </a:r>
            <a:r>
              <a:rPr lang="zh-CN" altLang="en-US" dirty="0">
                <a:solidFill>
                  <a:srgbClr val="FF0000"/>
                </a:solidFill>
              </a:rPr>
              <a:t>测试结果累积到测试报告</a:t>
            </a:r>
            <a:r>
              <a:rPr lang="zh-CN" altLang="en-US" dirty="0"/>
              <a:t>中的过程。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B840-D1DE-CFEB-3CD1-8CD01F6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 err="1"/>
              <a:t>Greentea</a:t>
            </a:r>
            <a:r>
              <a:rPr lang="zh-CN" altLang="en-US" dirty="0"/>
              <a:t>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6CF9E-610B-CA09-A045-7E8815BB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项目截图，前后对比</a:t>
            </a:r>
          </a:p>
        </p:txBody>
      </p:sp>
    </p:spTree>
    <p:extLst>
      <p:ext uri="{BB962C8B-B14F-4D97-AF65-F5344CB8AC3E}">
        <p14:creationId xmlns:p14="http://schemas.microsoft.com/office/powerpoint/2010/main" val="426413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4B70-CE16-CE8E-B7F8-158356E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zh-CN" altLang="en-US" dirty="0"/>
              <a:t>在项目中的应用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07A0CF-5B5C-C345-7D01-EFF16B31C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en-US" altLang="zh-CN" dirty="0"/>
              <a:t>-pc</a:t>
            </a:r>
            <a:r>
              <a:rPr lang="zh-CN" altLang="en-US" dirty="0"/>
              <a:t>为安装在</a:t>
            </a:r>
            <a:r>
              <a:rPr lang="en-US" altLang="zh-CN" dirty="0"/>
              <a:t>pc</a:t>
            </a:r>
            <a:r>
              <a:rPr lang="zh-CN" altLang="en-US" dirty="0"/>
              <a:t>上的程序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04503-4037-4B03-F1AB-A7D680D8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C050-2068-B13F-B91C-A02A744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如何摆脱手动调试？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C2CC-FAED-D00B-28C6-680ED92C1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脚本实现简单的自动测试流程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2E879-5061-DE8D-DA35-907670EC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610696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26C-911F-617C-4468-D0D0FD8B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3690-0820-4395-80D2-B7DE7E5F1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log</a:t>
            </a:r>
            <a:r>
              <a:rPr lang="zh-CN" altLang="en-US" dirty="0"/>
              <a:t>堆叠在本地不利于统一管理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功能模块太多会导致</a:t>
            </a:r>
            <a:r>
              <a:rPr lang="en-US" altLang="zh-CN" dirty="0"/>
              <a:t>python</a:t>
            </a:r>
            <a:r>
              <a:rPr lang="zh-CN" altLang="en-US" dirty="0"/>
              <a:t>脚本太复杂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系统只能按顺序执行，修改执行顺序比较麻烦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BD06-A7BF-6040-5AD1-41660EE8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99" y="1691322"/>
            <a:ext cx="3131999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132C6-E9DF-CB95-5703-4C2EB8733B3D}"/>
              </a:ext>
            </a:extLst>
          </p:cNvPr>
          <p:cNvSpPr txBox="1"/>
          <p:nvPr/>
        </p:nvSpPr>
        <p:spPr>
          <a:xfrm>
            <a:off x="1472688" y="5898482"/>
            <a:ext cx="22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本地文件目录结构</a:t>
            </a:r>
          </a:p>
        </p:txBody>
      </p:sp>
    </p:spTree>
    <p:extLst>
      <p:ext uri="{BB962C8B-B14F-4D97-AF65-F5344CB8AC3E}">
        <p14:creationId xmlns:p14="http://schemas.microsoft.com/office/powerpoint/2010/main" val="174383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2710-E42E-F8B3-ED8C-9651500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AE54-506E-2777-C03D-1175EC3B1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通过测试工程名称表控制执行顺序</a:t>
            </a:r>
            <a:endParaRPr lang="en-US" altLang="zh-CN" dirty="0"/>
          </a:p>
          <a:p>
            <a:r>
              <a:rPr lang="zh-CN" altLang="en-US" dirty="0"/>
              <a:t>将各个功能拆分成单个脚本再进行按需组合以适应不同需求</a:t>
            </a:r>
            <a:endParaRPr lang="en-US" altLang="zh-CN" dirty="0"/>
          </a:p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本地工程容易丢失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没有统一的管理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BEADB-331B-8DE3-4665-C7D1D684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7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04F1-D8B2-BD04-F2DA-5682BF7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如何摆脱本地部署实现云端部署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94E49-B99F-C163-4B63-3005E85D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Gitlab CICD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防止项目存储在本地导致意外丢失</a:t>
            </a:r>
            <a:endParaRPr lang="en-US" altLang="zh-CN" dirty="0"/>
          </a:p>
          <a:p>
            <a:pPr lvl="1"/>
            <a:r>
              <a:rPr lang="en-US" altLang="zh-CN" dirty="0"/>
              <a:t>CI/CD </a:t>
            </a:r>
            <a:r>
              <a:rPr lang="zh-CN" altLang="en-US" dirty="0"/>
              <a:t>是一种持续的软件开发方法，您可以在其中持续构建、</a:t>
            </a:r>
            <a:r>
              <a:rPr lang="zh-CN" altLang="en-US" dirty="0">
                <a:solidFill>
                  <a:srgbClr val="FF0000"/>
                </a:solidFill>
              </a:rPr>
              <a:t>测试、部署</a:t>
            </a:r>
            <a:r>
              <a:rPr lang="zh-CN" altLang="en-US" dirty="0"/>
              <a:t>和监视迭代代码更改。</a:t>
            </a:r>
            <a:endParaRPr lang="en-US" altLang="zh-CN" dirty="0"/>
          </a:p>
          <a:p>
            <a:r>
              <a:rPr lang="en-US" altLang="zh-CN" dirty="0"/>
              <a:t>RGW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用于存储每次产生的</a:t>
            </a:r>
            <a:r>
              <a:rPr lang="en-US" altLang="zh-CN" dirty="0"/>
              <a:t>log</a:t>
            </a:r>
            <a:r>
              <a:rPr lang="zh-CN" altLang="en-US" dirty="0"/>
              <a:t>，便于统一管理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提供的</a:t>
            </a:r>
            <a:r>
              <a:rPr lang="en-US" altLang="zh-CN" dirty="0"/>
              <a:t>submodule</a:t>
            </a:r>
          </a:p>
          <a:p>
            <a:pPr lvl="1"/>
            <a:r>
              <a:rPr lang="zh-CN" altLang="en-US" dirty="0"/>
              <a:t>将所有功能脚本归于一个仓库便于统一管理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子模块允许你将一个 </a:t>
            </a:r>
            <a:r>
              <a:rPr lang="en-US" altLang="zh-C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仓库作为另一个 </a:t>
            </a:r>
            <a:r>
              <a:rPr lang="en-US" altLang="zh-C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仓库的子目录。 它能让你将另一个仓库克隆到自己的项目中，同时还保持提交的独立。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2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7611-C46A-DD72-C0BE-DEC2D2D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243C-78A8-3CEE-EB5C-F34C02938B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Gitlab sever</a:t>
            </a:r>
            <a:r>
              <a:rPr lang="zh-CN" altLang="en-US" sz="2600" dirty="0"/>
              <a:t>和</a:t>
            </a:r>
            <a:r>
              <a:rPr lang="en-US" altLang="zh-CN" sz="2600" dirty="0"/>
              <a:t>runner</a:t>
            </a:r>
            <a:r>
              <a:rPr lang="zh-CN" altLang="en-US" sz="2600" dirty="0"/>
              <a:t>之前要提前绑定</a:t>
            </a:r>
            <a:endParaRPr lang="en-US" altLang="zh-CN" sz="2600" dirty="0"/>
          </a:p>
          <a:p>
            <a:r>
              <a:rPr lang="zh-CN" altLang="en-US" sz="2600" dirty="0"/>
              <a:t>程序的所有流程在</a:t>
            </a:r>
            <a:r>
              <a:rPr lang="en-US" altLang="zh-CN" sz="2600" dirty="0" err="1"/>
              <a:t>yml</a:t>
            </a:r>
            <a:r>
              <a:rPr lang="zh-CN" altLang="en-US" sz="2600" dirty="0"/>
              <a:t>脚本中，该脚本提前存储在仓库中</a:t>
            </a:r>
            <a:endParaRPr lang="en-US" altLang="zh-CN" sz="2600" dirty="0"/>
          </a:p>
          <a:p>
            <a:r>
              <a:rPr lang="en-US" altLang="zh-CN" sz="2400" dirty="0">
                <a:latin typeface="+mn-ea"/>
              </a:rPr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本版本将本地单个功能模块的脚本搬到每个测试工程仓库，导致仓库臃肿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E50F35-D99F-2E7F-C2F3-B92FB919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ADEF-4A26-D421-C282-1BB07D74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A319B-200F-8FC9-CFB5-D4BD3738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236" y="1828803"/>
            <a:ext cx="2891491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本版本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脚本流程为</a:t>
            </a:r>
            <a:endParaRPr lang="en-US" altLang="zh-CN" sz="16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编译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烧录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收集</a:t>
            </a:r>
            <a:r>
              <a:rPr lang="en-US" altLang="zh-CN" sz="1200" dirty="0"/>
              <a:t>log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解析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……</a:t>
            </a:r>
            <a:r>
              <a:rPr lang="zh-CN" altLang="en-US" sz="1200" dirty="0"/>
              <a:t>（邮件，静态分析等）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存储</a:t>
            </a:r>
            <a:endParaRPr lang="en-US" altLang="zh-CN" sz="1200" dirty="0"/>
          </a:p>
          <a:p>
            <a:r>
              <a:rPr lang="en-US" altLang="zh-CN" sz="1600" dirty="0"/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Runner</a:t>
            </a:r>
            <a:r>
              <a:rPr lang="zh-CN" altLang="en-US" sz="1200" dirty="0"/>
              <a:t>工作内容繁多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硬件平台单一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用户不友好，没有直观图表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B53D-9C85-0572-B809-25B3D4BD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37804"/>
            <a:ext cx="7312517" cy="3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7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65CF-8AD8-D4BC-5D7E-69787293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30966-C45E-591C-1A2C-00F3DA5FB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后期可能的方向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B2DC6-B806-9E8B-48AF-022088E7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3126-421E-921A-2610-B7EF04D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0709-F56D-2935-90FC-E956AC4E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嵌入式系统中，驱动是什么，有什么作用？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常规驱动</a:t>
            </a:r>
            <a:r>
              <a:rPr lang="zh-CN" altLang="en-US" dirty="0">
                <a:latin typeface="-apple-system"/>
              </a:rPr>
              <a:t>测试的流程</a:t>
            </a:r>
            <a:r>
              <a:rPr lang="zh-CN" altLang="en-US" b="0" i="0" dirty="0">
                <a:effectLst/>
                <a:latin typeface="-apple-system"/>
              </a:rPr>
              <a:t>是什么，存在哪些不便？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目前自动化驱动测试是怎样解决这些不便的？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自动化测试方案的改进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987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F85-79D2-52C6-37BD-7CE08F5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简化</a:t>
            </a:r>
            <a:r>
              <a:rPr lang="en-US" altLang="zh-CN" dirty="0"/>
              <a:t>Gitlab runner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C08F9-BF34-3433-C2F0-667908C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node-red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Node-RED is a programming tool for wiring together hardware devices, APIs and online services in new and interesting ways. </a:t>
            </a:r>
          </a:p>
          <a:p>
            <a:pPr lvl="1"/>
            <a:r>
              <a:rPr lang="en-US" altLang="zh-CN" dirty="0"/>
              <a:t>Node-RED </a:t>
            </a:r>
            <a:r>
              <a:rPr lang="zh-CN" altLang="en-US" dirty="0"/>
              <a:t>是一种编程工具，用于以新颖有趣的方式将硬件设备、</a:t>
            </a:r>
            <a:r>
              <a:rPr lang="en-US" altLang="zh-CN" dirty="0"/>
              <a:t>API </a:t>
            </a:r>
            <a:r>
              <a:rPr lang="zh-CN" altLang="en-US" dirty="0"/>
              <a:t>和在线服务连接在一起。</a:t>
            </a:r>
            <a:endParaRPr lang="en-US" altLang="zh-CN" dirty="0"/>
          </a:p>
          <a:p>
            <a:pPr lvl="1"/>
            <a:r>
              <a:rPr lang="en-US" altLang="zh-CN" dirty="0"/>
              <a:t>It provides a browser-based editor that makes it easy to wire together flows using the wide range of nodes in the palette that can be deployed to its runtime in a single-click.</a:t>
            </a:r>
          </a:p>
          <a:p>
            <a:pPr lvl="1"/>
            <a:r>
              <a:rPr lang="zh-CN" altLang="en-US" dirty="0"/>
              <a:t>它提供了一个基于浏览器的编辑器，可以使用面板中的各种节点轻松地将流连接在一起，只需单击一下即可将其部署到其运行时。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低代码开发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4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E4A-54A8-0B41-3FB1-A2B8E3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F29B53-2E1E-6882-08AF-CF7A2FEE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691322"/>
            <a:ext cx="10080000" cy="45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A520A8-77FE-C059-3F07-BC0FFA2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Gitlab-runner</a:t>
            </a:r>
            <a:r>
              <a:rPr lang="zh-CN" altLang="en-US" dirty="0"/>
              <a:t>和</a:t>
            </a:r>
            <a:r>
              <a:rPr lang="en-US" altLang="zh-CN" dirty="0"/>
              <a:t>node-red</a:t>
            </a:r>
            <a:r>
              <a:rPr lang="zh-CN" altLang="en-US" dirty="0"/>
              <a:t>交互流程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6439849-7C5C-11BA-B2AB-DF07980B5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展示也是由</a:t>
            </a:r>
            <a:r>
              <a:rPr lang="en-US" altLang="zh-CN" dirty="0"/>
              <a:t>node-red</a:t>
            </a:r>
            <a:r>
              <a:rPr lang="zh-CN" altLang="en-US" dirty="0"/>
              <a:t>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EEF70F-FBBA-1F95-E4CE-9C037349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72808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034-5BD9-3538-A63A-FCD2584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目前依旧存在的问题及后续改进方向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93B8-B23B-C52E-2EBA-62EBBEA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自动化触发条件不合理</a:t>
            </a:r>
            <a:endParaRPr lang="en-US" altLang="zh-CN" dirty="0"/>
          </a:p>
          <a:p>
            <a:r>
              <a:rPr lang="zh-CN" altLang="en-US" dirty="0"/>
              <a:t>使用界面对用户不友好</a:t>
            </a:r>
          </a:p>
        </p:txBody>
      </p:sp>
    </p:spTree>
    <p:extLst>
      <p:ext uri="{BB962C8B-B14F-4D97-AF65-F5344CB8AC3E}">
        <p14:creationId xmlns:p14="http://schemas.microsoft.com/office/powerpoint/2010/main" val="392231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5600-69A9-B79C-6BD4-A7DE184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DA685-6DCD-A3D9-871C-7986ED50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691322"/>
            <a:ext cx="10800000" cy="4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84AE-5564-FBFA-E80E-B2AAD950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42FA2-747B-23D1-F7AE-215C01AE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2491-3CE7-2C2C-BE62-D4FC5AE1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CBF3-6BD4-1670-3695-0D10379E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E5487-EEB2-C002-275A-BF8C751E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29C2-536E-9F3B-D057-18E80325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驱动是什么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85424-2D12-8FDF-D22D-10FAD0B7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设备驱动程序（英语：</a:t>
            </a:r>
            <a:r>
              <a:rPr lang="en-US" altLang="zh-CN" dirty="0"/>
              <a:t>device driver</a:t>
            </a:r>
            <a:r>
              <a:rPr lang="zh-CN" altLang="en-US" dirty="0"/>
              <a:t>），简称驱动程序（</a:t>
            </a:r>
            <a:r>
              <a:rPr lang="en-US" altLang="zh-CN" dirty="0"/>
              <a:t>driver</a:t>
            </a:r>
            <a:r>
              <a:rPr lang="zh-CN" altLang="en-US" dirty="0"/>
              <a:t>），是一个允许高阶（</a:t>
            </a:r>
            <a:r>
              <a:rPr lang="en-US" altLang="zh-CN" dirty="0"/>
              <a:t>High level</a:t>
            </a:r>
            <a:r>
              <a:rPr lang="zh-CN" altLang="en-US" dirty="0"/>
              <a:t>）电脑软件（</a:t>
            </a:r>
            <a:r>
              <a:rPr lang="en-US" altLang="zh-CN" dirty="0"/>
              <a:t>computer software</a:t>
            </a:r>
            <a:r>
              <a:rPr lang="zh-CN" altLang="en-US" dirty="0"/>
              <a:t>）与硬件（</a:t>
            </a:r>
            <a:r>
              <a:rPr lang="en-US" altLang="zh-CN" dirty="0"/>
              <a:t>hardware</a:t>
            </a:r>
            <a:r>
              <a:rPr lang="zh-CN" altLang="en-US" dirty="0"/>
              <a:t>）交互的程序，这种程序创建了一个硬件与硬件，或硬件与软件沟通的接口，经由主板上的总线（</a:t>
            </a:r>
            <a:r>
              <a:rPr lang="en-US" altLang="zh-CN" dirty="0"/>
              <a:t>bus</a:t>
            </a:r>
            <a:r>
              <a:rPr lang="zh-CN" altLang="en-US" dirty="0"/>
              <a:t>）或其它沟通子系统（</a:t>
            </a:r>
            <a:r>
              <a:rPr lang="en-US" altLang="zh-CN" dirty="0"/>
              <a:t>subsystem</a:t>
            </a:r>
            <a:r>
              <a:rPr lang="zh-CN" altLang="en-US" dirty="0"/>
              <a:t>）与硬件形成连接的机制，这样的机制使得硬件设备（</a:t>
            </a:r>
            <a:r>
              <a:rPr lang="en-US" altLang="zh-CN" dirty="0"/>
              <a:t>device</a:t>
            </a:r>
            <a:r>
              <a:rPr lang="zh-CN" altLang="en-US" dirty="0"/>
              <a:t>）上的资料交换成为可能。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------</a:t>
            </a:r>
            <a:r>
              <a:rPr lang="zh-CN" altLang="en-US" dirty="0"/>
              <a:t>维基百科</a:t>
            </a:r>
            <a:endParaRPr lang="en-US" altLang="zh-CN" dirty="0"/>
          </a:p>
          <a:p>
            <a:r>
              <a:rPr lang="zh-CN" altLang="en-US" dirty="0"/>
              <a:t>通俗的说就一个可以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r>
              <a:rPr lang="zh-CN" altLang="en-US" dirty="0"/>
              <a:t>硬件设备的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840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BD6E-3AEF-BCEF-0684-819C5DB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驱动提供哪些东西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1CB38-B176-2D58-B2DA-EB82AF8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硬件设备：</a:t>
            </a:r>
            <a:r>
              <a:rPr lang="en-US" altLang="zh-CN" dirty="0" err="1"/>
              <a:t>Macronix</a:t>
            </a:r>
            <a:r>
              <a:rPr lang="en-US" altLang="zh-CN" dirty="0"/>
              <a:t> Flash</a:t>
            </a:r>
          </a:p>
          <a:p>
            <a:r>
              <a:rPr lang="zh-CN" altLang="en-US" dirty="0"/>
              <a:t>驱动提供的都是围绕特定</a:t>
            </a:r>
            <a:r>
              <a:rPr lang="en-US" altLang="zh-CN" dirty="0"/>
              <a:t>Flash</a:t>
            </a:r>
            <a:r>
              <a:rPr lang="zh-CN" altLang="en-US" dirty="0"/>
              <a:t>产品的特性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4F376-CB80-AF39-E4FC-E63C474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2947058"/>
            <a:ext cx="4482653" cy="36506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9E6421-936B-0694-9888-FDBB978F4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5" y="3020995"/>
            <a:ext cx="5023952" cy="37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3226-A8A6-FF27-BA3F-9A7BCC74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驱动位于工程中的位置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4EA73D-038F-4DDD-E797-83DDE1A0A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这里的上层应用可以是专门用于测试驱动所写的测试程序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F0BC8-12C4-9737-7FA8-7B0FB4DE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2"/>
            <a:ext cx="338742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D80E-385A-78C6-01BC-456C5F0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驱动测试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68F08-7F46-8F2B-36BB-D482A8DEE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使用驱动提供的</a:t>
            </a:r>
            <a:r>
              <a:rPr lang="en-US" altLang="zh-CN" dirty="0" err="1"/>
              <a:t>api</a:t>
            </a:r>
            <a:r>
              <a:rPr lang="zh-CN" altLang="en-US" dirty="0"/>
              <a:t>进行的样例测试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0E688-BF9B-AD97-D6C4-9FE3C6B5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691321"/>
            <a:ext cx="5527681" cy="49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CD6-FE05-0AEE-BEFB-6D9B9DA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常规驱动测试的步骤是怎样的？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B27D-05D7-7AB9-C9A6-468BB23CF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编译，连接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烧录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观察结果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记录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8579740-BC5D-9621-2448-7B09546E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DC28-5419-CF81-33E9-021F1BD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常规驱动测试存在哪些不便？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43BE-9FBF-7D6E-B3C5-ABEFB3F5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输出非标准化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手动调试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平台及软件的升级导致驱动无法使用，需要重新制作和测试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708075-35D0-6623-34B1-486A7A3F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产生非标准化的原因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400207-5426-9B59-20A5-F0EE7CAA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由于开发人员个人习惯，开发平台不同，开发软件版本不同，开发需求不同，所以输出</a:t>
            </a:r>
            <a:r>
              <a:rPr lang="en-US" altLang="zh-CN" dirty="0"/>
              <a:t>print</a:t>
            </a:r>
            <a:r>
              <a:rPr lang="zh-CN" altLang="en-US" dirty="0"/>
              <a:t>信息不同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3E2A22-3B78-DB56-BA4A-99B937F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697557"/>
            <a:ext cx="10515600" cy="39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1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872</Words>
  <Application>Microsoft Office PowerPoint</Application>
  <PresentationFormat>宽屏</PresentationFormat>
  <Paragraphs>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Wingdings 2</vt:lpstr>
      <vt:lpstr>HDOfficeLightV0</vt:lpstr>
      <vt:lpstr>瑞萨平台的自动化驱动测试方案</vt:lpstr>
      <vt:lpstr>目录</vt:lpstr>
      <vt:lpstr>驱动是什么</vt:lpstr>
      <vt:lpstr>Flash驱动提供哪些东西</vt:lpstr>
      <vt:lpstr>驱动位于工程中的位置</vt:lpstr>
      <vt:lpstr>驱动测试</vt:lpstr>
      <vt:lpstr>常规驱动测试的步骤是怎样的？</vt:lpstr>
      <vt:lpstr>常规驱动测试存在哪些不便？</vt:lpstr>
      <vt:lpstr>产生非标准化的原因</vt:lpstr>
      <vt:lpstr>关于输出非标准化是怎样解决的？</vt:lpstr>
      <vt:lpstr>有无Greentea的对比</vt:lpstr>
      <vt:lpstr>Greentea在项目中的应用</vt:lpstr>
      <vt:lpstr>如何摆脱手动调试？</vt:lpstr>
      <vt:lpstr>版本1.0</vt:lpstr>
      <vt:lpstr>版本1.1</vt:lpstr>
      <vt:lpstr>如何摆脱本地部署实现云端部署</vt:lpstr>
      <vt:lpstr>版本2.0</vt:lpstr>
      <vt:lpstr>版本2.1</vt:lpstr>
      <vt:lpstr>Flash阵列</vt:lpstr>
      <vt:lpstr>简化Gitlab runner功能</vt:lpstr>
      <vt:lpstr>版本3.0</vt:lpstr>
      <vt:lpstr>Gitlab-runner和node-red交互流程</vt:lpstr>
      <vt:lpstr>目前依旧存在的问题及后续改进方向</vt:lpstr>
      <vt:lpstr>后续版本</vt:lpstr>
      <vt:lpstr>PowerPoint 演示文稿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Test System</dc:title>
  <dc:creator>zx</dc:creator>
  <cp:lastModifiedBy>andeli M</cp:lastModifiedBy>
  <cp:revision>129</cp:revision>
  <dcterms:created xsi:type="dcterms:W3CDTF">2024-03-06T15:01:51Z</dcterms:created>
  <dcterms:modified xsi:type="dcterms:W3CDTF">2024-03-16T11:16:49Z</dcterms:modified>
</cp:coreProperties>
</file>