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FE340-915D-4B65-8496-1F44AE75A14D}" type="datetimeFigureOut">
              <a:rPr lang="ru-RU" smtClean="0"/>
              <a:t>25.12.2020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6E10-EC7A-4ECF-BCA6-BD3AB896629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96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6E10-EC7A-4ECF-BCA6-BD3AB896629B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9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AD03-A1EF-4232-908F-9C937DCED050}" type="datetimeFigureOut">
              <a:rPr lang="ru-RU" smtClean="0"/>
              <a:t>25.12.2020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C042-43A6-4738-9418-06F1C67BCC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75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AD03-A1EF-4232-908F-9C937DCED050}" type="datetimeFigureOut">
              <a:rPr lang="ru-RU" smtClean="0"/>
              <a:t>25.12.2020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C042-43A6-4738-9418-06F1C67BCC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23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AD03-A1EF-4232-908F-9C937DCED050}" type="datetimeFigureOut">
              <a:rPr lang="ru-RU" smtClean="0"/>
              <a:t>25.12.2020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C042-43A6-4738-9418-06F1C67BCC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25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AD03-A1EF-4232-908F-9C937DCED050}" type="datetimeFigureOut">
              <a:rPr lang="ru-RU" smtClean="0"/>
              <a:t>25.12.2020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C042-43A6-4738-9418-06F1C67BCC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82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AD03-A1EF-4232-908F-9C937DCED050}" type="datetimeFigureOut">
              <a:rPr lang="ru-RU" smtClean="0"/>
              <a:t>25.12.2020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C042-43A6-4738-9418-06F1C67BCC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07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AD03-A1EF-4232-908F-9C937DCED050}" type="datetimeFigureOut">
              <a:rPr lang="ru-RU" smtClean="0"/>
              <a:t>25.12.2020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C042-43A6-4738-9418-06F1C67BCC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82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AD03-A1EF-4232-908F-9C937DCED050}" type="datetimeFigureOut">
              <a:rPr lang="ru-RU" smtClean="0"/>
              <a:t>25.12.2020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C042-43A6-4738-9418-06F1C67BCC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38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AD03-A1EF-4232-908F-9C937DCED050}" type="datetimeFigureOut">
              <a:rPr lang="ru-RU" smtClean="0"/>
              <a:t>25.12.2020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C042-43A6-4738-9418-06F1C67BCC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76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AD03-A1EF-4232-908F-9C937DCED050}" type="datetimeFigureOut">
              <a:rPr lang="ru-RU" smtClean="0"/>
              <a:t>25.12.2020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C042-43A6-4738-9418-06F1C67BCC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8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AD03-A1EF-4232-908F-9C937DCED050}" type="datetimeFigureOut">
              <a:rPr lang="ru-RU" smtClean="0"/>
              <a:t>25.12.2020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C042-43A6-4738-9418-06F1C67BCC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32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AD03-A1EF-4232-908F-9C937DCED050}" type="datetimeFigureOut">
              <a:rPr lang="ru-RU" smtClean="0"/>
              <a:t>25.12.2020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C042-43A6-4738-9418-06F1C67BCC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73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AD03-A1EF-4232-908F-9C937DCED050}" type="datetimeFigureOut">
              <a:rPr lang="ru-RU" smtClean="0"/>
              <a:t>25.12.2020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CC042-43A6-4738-9418-06F1C67BCC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28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hitecat751/MAI_M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4896"/>
            <a:ext cx="9144000" cy="2100262"/>
          </a:xfrm>
        </p:spPr>
        <p:txBody>
          <a:bodyPr/>
          <a:lstStyle/>
          <a:p>
            <a:r>
              <a:rPr lang="ru-RU" dirty="0"/>
              <a:t>Предсказание сердечных болезней по данным с ЭКГ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14500" y="2649538"/>
            <a:ext cx="9144000" cy="21002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Митрохина Евгения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Зиненко Тимофей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hlinkClick r:id="rId2"/>
              </a:rPr>
              <a:t>https://github.com/whitecat751/MAI_ML/</a:t>
            </a:r>
            <a:endParaRPr lang="ru-RU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u-RU" dirty="0"/>
          </a:p>
          <a:p>
            <a:r>
              <a:rPr lang="ru-RU" sz="2000" dirty="0"/>
              <a:t>Магистратура МФТИ ФПМИ группа М5 – 006</a:t>
            </a:r>
          </a:p>
          <a:p>
            <a:r>
              <a:rPr lang="ru-RU" sz="2000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09509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0A80-6D87-4930-839D-9351AD8B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472671"/>
            <a:ext cx="10515600" cy="69320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 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https://archive.ics.uci.edu/ml/datasets/Arrhythmia</a:t>
            </a:r>
            <a:endParaRPr lang="ru-RU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73800E-D012-4B4A-B081-9FC3BDC148D5}"/>
              </a:ext>
            </a:extLst>
          </p:cNvPr>
          <p:cNvSpPr txBox="1">
            <a:spLocks/>
          </p:cNvSpPr>
          <p:nvPr/>
        </p:nvSpPr>
        <p:spPr>
          <a:xfrm>
            <a:off x="905933" y="923926"/>
            <a:ext cx="10515600" cy="413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0A0B2E-1847-4998-8BE8-E967ACA17B77}"/>
              </a:ext>
            </a:extLst>
          </p:cNvPr>
          <p:cNvSpPr txBox="1">
            <a:spLocks/>
          </p:cNvSpPr>
          <p:nvPr/>
        </p:nvSpPr>
        <p:spPr>
          <a:xfrm>
            <a:off x="1286932" y="2042586"/>
            <a:ext cx="10515600" cy="558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 - learn: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https://scikit-learn.org/</a:t>
            </a:r>
            <a:endParaRPr lang="ru-RU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2A0EEB-DA57-4843-88BF-83DE417320E1}"/>
              </a:ext>
            </a:extLst>
          </p:cNvPr>
          <p:cNvSpPr txBox="1">
            <a:spLocks/>
          </p:cNvSpPr>
          <p:nvPr/>
        </p:nvSpPr>
        <p:spPr>
          <a:xfrm>
            <a:off x="1011766" y="2735793"/>
            <a:ext cx="11065933" cy="693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 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imbalanced-learn 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https://imbalanced-learn.readthedocs.io/en/stable/#</a:t>
            </a:r>
            <a:endParaRPr lang="ru-RU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08188C-878A-4E30-9C8B-701E6CB7F732}"/>
              </a:ext>
            </a:extLst>
          </p:cNvPr>
          <p:cNvSpPr txBox="1">
            <a:spLocks/>
          </p:cNvSpPr>
          <p:nvPr/>
        </p:nvSpPr>
        <p:spPr>
          <a:xfrm>
            <a:off x="1371601" y="3563936"/>
            <a:ext cx="11065933" cy="693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SMOTE: Synthetic Minority Over-sampling Technique</a:t>
            </a:r>
          </a:p>
          <a:p>
            <a:r>
              <a:rPr lang="en-US" sz="1800" b="1" i="1" dirty="0">
                <a:solidFill>
                  <a:srgbClr val="0070C0"/>
                </a:solidFill>
              </a:rPr>
              <a:t>https://www.researchgate.net/publication/220543125_SMOTE_Synthetic_Minority_Over-sampling_Technique</a:t>
            </a:r>
            <a:endParaRPr lang="ru-RU" sz="18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5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/>
          <a:lstStyle/>
          <a:p>
            <a:pPr algn="ctr"/>
            <a:r>
              <a:rPr lang="ru-RU" dirty="0"/>
              <a:t>Предобработка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67599" y="1551578"/>
            <a:ext cx="4521201" cy="2768599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числовых данных были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использованы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SimpleImputer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(замена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среднее значение и нормализация данных)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библиотеки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Sklearn </a:t>
            </a:r>
          </a:p>
          <a:p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категориальных признаков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 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библиотеки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Sclearn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C2E81-0AE6-4F6C-A6C7-DD245EF4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7" y="1303865"/>
            <a:ext cx="7275495" cy="46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31D95A-7810-4492-AA75-59F91E840986}"/>
              </a:ext>
            </a:extLst>
          </p:cNvPr>
          <p:cNvSpPr/>
          <p:nvPr/>
        </p:nvSpPr>
        <p:spPr>
          <a:xfrm>
            <a:off x="5465563" y="1120676"/>
            <a:ext cx="617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данные очень не сбалансированы (здоровых людей сильно больше, чем больных), было принято решение воспользоваться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RandomOverSampler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библиотеки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imblearn,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который дублирует малочисленные классы создавая синтетические экземпляры.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 был разделен на обучающую и тестовую выборки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обучающей выборке был применен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RandomOverSampler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96372F6-9F68-43B9-A53C-4DA198EA2B60}"/>
              </a:ext>
            </a:extLst>
          </p:cNvPr>
          <p:cNvSpPr txBox="1">
            <a:spLocks/>
          </p:cNvSpPr>
          <p:nvPr/>
        </p:nvSpPr>
        <p:spPr>
          <a:xfrm>
            <a:off x="838199" y="268764"/>
            <a:ext cx="10515600" cy="7411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Предобработка данных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59B77C-C3AD-4037-A26B-742F728E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4" y="1064212"/>
            <a:ext cx="4833595" cy="49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F1C12-1A8E-495E-AA28-5100043C4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1400174"/>
            <a:ext cx="9773708" cy="50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5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193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Предсказание сердечных болезней по данным с ЭКГ</vt:lpstr>
      <vt:lpstr>Dataset link:  https://archive.ics.uci.edu/ml/datasets/Arrhythmia</vt:lpstr>
      <vt:lpstr>Предобработка данных</vt:lpstr>
      <vt:lpstr>PowerPoint Presentation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сердечных болезней по данным с ЭКГ</dc:title>
  <dc:creator>Eugenia</dc:creator>
  <cp:lastModifiedBy>Timofey</cp:lastModifiedBy>
  <cp:revision>16</cp:revision>
  <dcterms:created xsi:type="dcterms:W3CDTF">2020-11-11T07:34:20Z</dcterms:created>
  <dcterms:modified xsi:type="dcterms:W3CDTF">2020-12-25T14:39:51Z</dcterms:modified>
</cp:coreProperties>
</file>