
<file path=[Content_Types].xml><?xml version="1.0" encoding="utf-8"?>
<Types xmlns="http://schemas.openxmlformats.org/package/2006/content-types">
  <Default Extension="bin" ContentType="application/vnd.openxmlformats-officedocument.oleObject"/>
  <Default Extension="doc" ContentType="application/msword"/>
  <Default Extension="docx" ContentType="application/vnd.openxmlformats-officedocument.wordprocessingml.document"/>
  <Default Extension="jpeg" ContentType="image/jpeg"/>
  <Default Extension="ppt" ContentType="application/vnd.ms-powerpoint"/>
  <Default Extension="pptx" ContentType="application/vnd.openxmlformats-officedocument.presentationml.presentation"/>
  <Default Extension="rels" ContentType="application/vnd.openxmlformats-package.relationships+xml"/>
  <Default Extension="wmf" ContentType="image/x-wmf"/>
  <Default Extension="xls" ContentType="application/vnd.ms-exce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1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FEC79-09B6-F17A-49DB-0E45952ACE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E1CA64-28E4-0981-B576-C73B1FE3F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86E5F-4731-CA8E-F334-6FBE1B0F1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74EE2-29CE-41BC-BEC3-B3D328936DC3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8EB3FB-2A42-22EC-2E9B-F8D7F1A90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0D841B-A7D3-5769-A62E-64AE4B829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87EF9-8C68-4DCF-98E2-0FC5C54DC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422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96ADB0-C460-3059-CD79-6749D0BB6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FC1BCA-A7C8-4945-C902-852EBCC32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6D03B9-478B-B1B2-E0C2-C33F16A3D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74EE2-29CE-41BC-BEC3-B3D328936DC3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BB1856-45DB-694E-7BF1-F660219D0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32E251-82C6-031F-459F-0035411DA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87EF9-8C68-4DCF-98E2-0FC5C54DC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356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7FF070-002C-CBE4-8475-29F0D67D1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97CA3C-05FB-7399-CC84-316944E24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3D7845-F181-9BD3-800C-01C2406BF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74EE2-29CE-41BC-BEC3-B3D328936DC3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E9D511-AFA8-4E13-87A1-F01238964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F4457B-7466-DD9A-B089-0396476A0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87EF9-8C68-4DCF-98E2-0FC5C54DC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652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A9B7F1-EC1D-7DB9-8A51-7D49E445A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B9C164-CB4F-14D2-58AC-6161EB83D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2E9F4B-02C9-F17F-A2D8-EF78E1C2A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74EE2-29CE-41BC-BEC3-B3D328936DC3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02BF91-0429-95F1-9F90-153D25804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160B52-EAFA-65C8-17B0-D8BCDAC2B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87EF9-8C68-4DCF-98E2-0FC5C54DC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381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60CADF-AE25-B09D-8BAE-3E6FEB8EA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D83FDC-4792-0E13-DAAB-C3F293480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B5FDAC-1242-07F4-B3AC-BC5559C15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74EE2-29CE-41BC-BEC3-B3D328936DC3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73AD3F-F1A0-1348-0BB4-2C8787E16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B90A1-210A-893E-FBED-C8F338102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87EF9-8C68-4DCF-98E2-0FC5C54DC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409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8D2A4-5A3D-76C2-0BEC-BDB5FDE3C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EB6F51-7071-EFC4-7407-04D9D4A067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3E9E8B-EEE5-CC86-5400-D8FBA64191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EEC3BC-52D9-021A-A70F-EF624EBE9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74EE2-29CE-41BC-BEC3-B3D328936DC3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C3D504-0C39-C0C4-8583-E29C7C5CA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100C53-FD68-83EF-B220-2FE77838A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87EF9-8C68-4DCF-98E2-0FC5C54DC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52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912936-E370-9B14-DAF9-127117D62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1ABD58-B017-1472-4AB7-A70560834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7648CC-F57A-FE89-EB10-A842D589B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FBC0CA-0B22-D897-4E6A-99FF230350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08503A3-727B-4857-4C6E-AD635370AD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F249C6-2985-3F49-DC61-EB8990300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74EE2-29CE-41BC-BEC3-B3D328936DC3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6DCFFF-104E-05D3-896E-311212640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49EC89B-30A3-DBC9-DF32-627A88613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87EF9-8C68-4DCF-98E2-0FC5C54DC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503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0DDCCF-1893-DEF5-27B1-8D6013BBD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2D5454F-250D-E9D2-4263-3134CD472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74EE2-29CE-41BC-BEC3-B3D328936DC3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89BFC9-29AA-E1EE-F899-141AC241C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E649F4F-6F21-CABB-5E3E-BF6EDE591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87EF9-8C68-4DCF-98E2-0FC5C54DC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190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3BCD14B-E609-544C-9F86-90C93D32E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74EE2-29CE-41BC-BEC3-B3D328936DC3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3D2C9E-A95D-FCD4-7EE2-25AE12587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361DE0-9786-43C9-E2ED-0C59FA037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87EF9-8C68-4DCF-98E2-0FC5C54DC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832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5038B4-80E4-A7F6-14DA-C30EB955F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CF9802-615F-3F2E-88E9-CE9EF0124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F27623-F1FC-0674-F844-5880FEA4E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FC0F78-8F76-2F9C-0D33-ED5BC33D8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74EE2-29CE-41BC-BEC3-B3D328936DC3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EBBF60-D791-1162-31C1-09EB02170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E34126-7889-50CF-CEC1-CFFEA3341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87EF9-8C68-4DCF-98E2-0FC5C54DC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659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B11AB6-E5E5-04B2-B57E-996DA3298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B4EC52-0624-C5AC-8FE5-074FB7C304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7BAE42-115A-51FB-881F-C7D2D3F88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CAD2CC-0270-1D69-6B07-55C96E243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74EE2-29CE-41BC-BEC3-B3D328936DC3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EA8DA5-52B5-4FE9-D8FB-2BB9E0A4B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CACB7A-DDD3-2001-A11F-DBA8A62E3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87EF9-8C68-4DCF-98E2-0FC5C54DC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46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9314DAB-B359-C8D9-6204-560093544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2C4937-341B-AE20-0A97-A958A2477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B24F3E-E4D7-80DF-4133-F2A9D6D858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74EE2-29CE-41BC-BEC3-B3D328936DC3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8AA56A-7D39-23A6-CF76-A4D99DBBDF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483E0C-6B46-CB3E-DB03-3FA9D8D79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87EF9-8C68-4DCF-98E2-0FC5C54DC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732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Document.doc"/><Relationship Id="rId13" Type="http://schemas.openxmlformats.org/officeDocument/2006/relationships/image" Target="../media/image6.wmf"/><Relationship Id="rId18" Type="http://schemas.openxmlformats.org/officeDocument/2006/relationships/oleObject" Target="../embeddings/Microsoft_PowerPoint_97-2003_Presentation.ppt"/><Relationship Id="rId3" Type="http://schemas.openxmlformats.org/officeDocument/2006/relationships/image" Target="../media/image1.wmf"/><Relationship Id="rId21" Type="http://schemas.openxmlformats.org/officeDocument/2006/relationships/image" Target="../media/image10.wmf"/><Relationship Id="rId7" Type="http://schemas.openxmlformats.org/officeDocument/2006/relationships/image" Target="../media/image3.wmf"/><Relationship Id="rId12" Type="http://schemas.openxmlformats.org/officeDocument/2006/relationships/oleObject" Target="../embeddings/oleObject4.bin"/><Relationship Id="rId17" Type="http://schemas.openxmlformats.org/officeDocument/2006/relationships/image" Target="../media/image8.wmf"/><Relationship Id="rId2" Type="http://schemas.openxmlformats.org/officeDocument/2006/relationships/oleObject" Target="../embeddings/oleObject1.bin"/><Relationship Id="rId16" Type="http://schemas.openxmlformats.org/officeDocument/2006/relationships/package" Target="../embeddings/Microsoft_Excel_Worksheet.xlsx"/><Relationship Id="rId20" Type="http://schemas.openxmlformats.org/officeDocument/2006/relationships/package" Target="../embeddings/Microsoft_PowerPoint_Presentation.pptx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5" Type="http://schemas.openxmlformats.org/officeDocument/2006/relationships/image" Target="../media/image7.wmf"/><Relationship Id="rId10" Type="http://schemas.openxmlformats.org/officeDocument/2006/relationships/package" Target="../embeddings/Microsoft_Word_Document.docx"/><Relationship Id="rId19" Type="http://schemas.openxmlformats.org/officeDocument/2006/relationships/image" Target="../media/image9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Relationship Id="rId14" Type="http://schemas.openxmlformats.org/officeDocument/2006/relationships/oleObject" Target="../embeddings/Microsoft_Excel_97-2003_Worksheet.xls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8BD2A7A4-6C2E-C56B-B61E-B8CB260624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2496169"/>
              </p:ext>
            </p:extLst>
          </p:nvPr>
        </p:nvGraphicFramePr>
        <p:xfrm>
          <a:off x="1039906" y="441325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2" imgW="914400" imgH="792360" progId="Package">
                  <p:embed/>
                </p:oleObj>
              </mc:Choice>
              <mc:Fallback>
                <p:oleObj name="포장기 셸 개체" showAsIcon="1" r:id="rId2" imgW="914400" imgH="792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39906" y="441325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FC4A2290-AB02-566C-6135-6EC58F67EB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4489605"/>
              </p:ext>
            </p:extLst>
          </p:nvPr>
        </p:nvGraphicFramePr>
        <p:xfrm>
          <a:off x="1954306" y="441324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4" imgW="914400" imgH="792360" progId="Package">
                  <p:embed/>
                </p:oleObj>
              </mc:Choice>
              <mc:Fallback>
                <p:oleObj name="포장기 셸 개체" showAsIcon="1" r:id="rId4" imgW="914400" imgH="792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54306" y="441324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5091B645-AE80-9097-75DA-927F6B43F5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1883730"/>
              </p:ext>
            </p:extLst>
          </p:nvPr>
        </p:nvGraphicFramePr>
        <p:xfrm>
          <a:off x="2868706" y="441324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6" imgW="914400" imgH="792360" progId="Package">
                  <p:embed/>
                </p:oleObj>
              </mc:Choice>
              <mc:Fallback>
                <p:oleObj name="포장기 셸 개체" showAsIcon="1" r:id="rId6" imgW="914400" imgH="792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68706" y="441324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>
            <a:extLst>
              <a:ext uri="{FF2B5EF4-FFF2-40B4-BE49-F238E27FC236}">
                <a16:creationId xmlns:a16="http://schemas.microsoft.com/office/drawing/2014/main" id="{AA5FF345-D74F-EF38-BD5B-FC2651F3CA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8420545"/>
              </p:ext>
            </p:extLst>
          </p:nvPr>
        </p:nvGraphicFramePr>
        <p:xfrm>
          <a:off x="3917576" y="418912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showAsIcon="1" r:id="rId8" imgW="914400" imgH="792360" progId="Word.Document.8">
                  <p:embed/>
                </p:oleObj>
              </mc:Choice>
              <mc:Fallback>
                <p:oleObj name="Document" showAsIcon="1" r:id="rId8" imgW="914400" imgH="792360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917576" y="418912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>
            <a:extLst>
              <a:ext uri="{FF2B5EF4-FFF2-40B4-BE49-F238E27FC236}">
                <a16:creationId xmlns:a16="http://schemas.microsoft.com/office/drawing/2014/main" id="{6BFC9139-2A3A-3041-1EE6-66FD1581D7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8238921"/>
              </p:ext>
            </p:extLst>
          </p:nvPr>
        </p:nvGraphicFramePr>
        <p:xfrm>
          <a:off x="4831976" y="441324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showAsIcon="1" r:id="rId10" imgW="914400" imgH="792360" progId="Word.Document.12">
                  <p:embed/>
                </p:oleObj>
              </mc:Choice>
              <mc:Fallback>
                <p:oleObj name="Document" showAsIcon="1" r:id="rId10" imgW="914400" imgH="7923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831976" y="441324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>
            <a:extLst>
              <a:ext uri="{FF2B5EF4-FFF2-40B4-BE49-F238E27FC236}">
                <a16:creationId xmlns:a16="http://schemas.microsoft.com/office/drawing/2014/main" id="{C2062EC5-BC9D-F299-DD70-00CD0D9621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7840352"/>
              </p:ext>
            </p:extLst>
          </p:nvPr>
        </p:nvGraphicFramePr>
        <p:xfrm>
          <a:off x="968188" y="1508125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한글 문서" showAsIcon="1" r:id="rId12" imgW="914400" imgH="792360" progId="Hwp.Document.110">
                  <p:embed/>
                </p:oleObj>
              </mc:Choice>
              <mc:Fallback>
                <p:oleObj name="한글 문서" showAsIcon="1" r:id="rId12" imgW="914400" imgH="792360" progId="Hwp.Document.11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68188" y="1508125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>
            <a:extLst>
              <a:ext uri="{FF2B5EF4-FFF2-40B4-BE49-F238E27FC236}">
                <a16:creationId xmlns:a16="http://schemas.microsoft.com/office/drawing/2014/main" id="{20056F14-523D-2F9B-08EA-FFE7DB7464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2787174"/>
              </p:ext>
            </p:extLst>
          </p:nvPr>
        </p:nvGraphicFramePr>
        <p:xfrm>
          <a:off x="2205318" y="1476749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14" imgW="914400" imgH="792360" progId="Excel.Sheet.8">
                  <p:embed/>
                </p:oleObj>
              </mc:Choice>
              <mc:Fallback>
                <p:oleObj name="Worksheet" showAsIcon="1" r:id="rId14" imgW="914400" imgH="792360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205318" y="1476749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>
            <a:extLst>
              <a:ext uri="{FF2B5EF4-FFF2-40B4-BE49-F238E27FC236}">
                <a16:creationId xmlns:a16="http://schemas.microsoft.com/office/drawing/2014/main" id="{BEE95BB3-F6C9-5410-4FEA-9AD13149ED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5853593"/>
              </p:ext>
            </p:extLst>
          </p:nvPr>
        </p:nvGraphicFramePr>
        <p:xfrm>
          <a:off x="3236259" y="1454337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16" imgW="914400" imgH="792360" progId="Excel.Sheet.12">
                  <p:embed/>
                </p:oleObj>
              </mc:Choice>
              <mc:Fallback>
                <p:oleObj name="Worksheet" showAsIcon="1" r:id="rId16" imgW="914400" imgH="79236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236259" y="1454337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개체 11">
            <a:hlinkClick r:id="" action="ppaction://ole?verb=0"/>
            <a:extLst>
              <a:ext uri="{FF2B5EF4-FFF2-40B4-BE49-F238E27FC236}">
                <a16:creationId xmlns:a16="http://schemas.microsoft.com/office/drawing/2014/main" id="{C0253D3E-1508-2D9B-C44D-8DCDD0CD72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8468348"/>
              </p:ext>
            </p:extLst>
          </p:nvPr>
        </p:nvGraphicFramePr>
        <p:xfrm>
          <a:off x="4150659" y="1396066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esentation" showAsIcon="1" r:id="rId18" imgW="914400" imgH="792360" progId="PowerPoint.Show.8">
                  <p:embed/>
                </p:oleObj>
              </mc:Choice>
              <mc:Fallback>
                <p:oleObj name="Presentation" showAsIcon="1" r:id="rId18" imgW="914400" imgH="792360" progId="PowerPoint.Show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150659" y="1396066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>
            <a:hlinkClick r:id="" action="ppaction://ole?verb=0"/>
            <a:extLst>
              <a:ext uri="{FF2B5EF4-FFF2-40B4-BE49-F238E27FC236}">
                <a16:creationId xmlns:a16="http://schemas.microsoft.com/office/drawing/2014/main" id="{734AC44B-65E2-74A7-C100-0371DEEA8B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7810065"/>
              </p:ext>
            </p:extLst>
          </p:nvPr>
        </p:nvGraphicFramePr>
        <p:xfrm>
          <a:off x="5181600" y="1454336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esentation" showAsIcon="1" r:id="rId20" imgW="914400" imgH="792360" progId="PowerPoint.Show.12">
                  <p:embed/>
                </p:oleObj>
              </mc:Choice>
              <mc:Fallback>
                <p:oleObj name="Presentation" showAsIcon="1" r:id="rId20" imgW="914400" imgH="792360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181600" y="1454336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8924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8</vt:i4>
      </vt:variant>
      <vt:variant>
        <vt:lpstr>슬라이드 제목</vt:lpstr>
      </vt:variant>
      <vt:variant>
        <vt:i4>1</vt:i4>
      </vt:variant>
    </vt:vector>
  </HeadingPairs>
  <TitlesOfParts>
    <vt:vector size="12" baseType="lpstr">
      <vt:lpstr>맑은 고딕</vt:lpstr>
      <vt:lpstr>Arial</vt:lpstr>
      <vt:lpstr>Office 테마</vt:lpstr>
      <vt:lpstr>패키지</vt:lpstr>
      <vt:lpstr>Microsoft Word 97 - 2003 문서</vt:lpstr>
      <vt:lpstr>Microsoft Word 문서</vt:lpstr>
      <vt:lpstr>한컴오피스 한글 문서</vt:lpstr>
      <vt:lpstr>Microsoft Excel 97-2003 워크시트</vt:lpstr>
      <vt:lpstr>Microsoft Excel 워크시트</vt:lpstr>
      <vt:lpstr>Microsoft PowerPoint 97-2003 프레젠테이션</vt:lpstr>
      <vt:lpstr>Microsoft 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임재준(dlawowns382@hunesion.com)</dc:creator>
  <cp:lastModifiedBy>임재준(dlawowns382@hunesion.com)</cp:lastModifiedBy>
  <cp:revision>1</cp:revision>
  <dcterms:created xsi:type="dcterms:W3CDTF">2023-09-05T03:58:48Z</dcterms:created>
  <dcterms:modified xsi:type="dcterms:W3CDTF">2023-09-05T04:01:07Z</dcterms:modified>
</cp:coreProperties>
</file>