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jpeg" ContentType="image/jpeg"/>
  <Default Extension="pptx" ContentType="application/vnd.openxmlformats-officedocument.presentationml.presentation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26548-312F-32C1-83EF-577E82A88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26DFF-0FBA-A291-20D3-3D2264974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B59E2-4817-4D01-A748-86D46082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3B524-5787-E2D6-E641-E80676E6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F21-2324-5800-B974-B62398A5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8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58572-95E2-4F4D-A731-E4C47359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80E05-61D1-0C21-1A28-95D306FE2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F5FA3-4F4A-FC4F-E659-A656540D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B33D6-FCF5-9298-BCA6-2C5E326A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A08CC-AC67-328D-D67A-41D5FD3A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75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EC69C0-856E-2D40-AE72-54458FB10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890AD-2808-66A8-0486-5D5E57F0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A844C-D4B3-E448-3BD4-3098AFB1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BC4B9-217A-1351-291B-867887C2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035C4-8778-A5BD-6E3B-C624BC19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A389E-CC3F-7795-132A-401636A0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9F091-C985-DAEF-4A47-D0A0FBB4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79DF9-97B1-0B34-4E33-D2815C59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B339A-2AE7-031A-756A-F82AC486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040C5-EF4D-915F-EFD2-81B96EA5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E98C6-2640-4E16-C7C9-48C66F82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A1491-FEBD-2043-AE57-90A4AA295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03A8B-F078-B1F1-7B02-CED564AC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FE8FD-9C6B-864C-8B7A-E6F7513F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26585-ECD6-FB8C-83F1-57B714B1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4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078A8-4248-4517-4368-4B24629C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63661-55BA-C2E7-D5D8-DC64B25F7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B95214-5BDD-E771-CF00-4BFB1CE69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6D02D-6CB9-78A9-A576-15C2723C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215E9-5375-8BE0-AD6D-AFD88E08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F1062-4743-BD26-6BEE-CB2D44E8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B8D87-E935-23DC-13DB-C6B35D7F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D4281-7352-97DE-76AA-270B2DBA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5F4683-D88A-E2AA-0A7F-7CF0EA69C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85387B-360D-E31A-294A-07380647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B08057-CE5E-A497-ECE7-46B2BFB3C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B3D385-05C7-D2E3-BF1A-594D03A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08362-C5E2-450E-7CC0-0442381F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DEA4E1-39AB-B989-64E3-7A31FB81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DF25-8561-EB40-EF13-532FD7A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A7049-E1FA-69FD-A0E4-3D9CE7B3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FA9D68-A74F-56C3-3210-A6092A85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ADF19-0C73-CC7F-795F-83685BD9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7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DE20B-8791-89C3-AFBC-1A2CDCBC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ACE57-9BC8-0D3E-C46C-23B9B9ED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29AC2-3067-7AD4-57C3-25CBD2AE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725D-84D6-ACA5-9C97-081CF6D6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3436C-FC2B-03B7-9972-05EBD709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0FF42-EA01-6826-5CBE-D14888205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7C268-0B61-F15A-8AF1-9806CBC1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37D3B-3EA9-E69E-0880-5B22544D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4E05B-551A-4EAD-BBAC-F4438FAB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0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6454D-EC12-13DF-B2D5-6658EBA7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A9D2CF-13AA-45C4-3E64-639B3893A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E5458-B373-8DC8-02F3-319A2446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496C9-8F5A-E692-2583-6775A605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F6384D-6412-D202-00E3-8D5874F9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BCE15-248A-6206-3B12-626D800A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1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52D681-69A1-054E-6D25-5BD506B2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BF2BD-280B-648E-16A5-AFD1C4C60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2C73-02D5-C046-82E0-89596E392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9AFF-1232-4A4B-A3AF-30A99382DE1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1DF23-CA72-7A30-E1A2-1C404303E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0A691-D65A-B3F7-302C-4837D4D9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8933-6196-4081-9083-0456C6D5D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PowerPoint_Presentation.pptx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package" Target="../embeddings/Microsoft_Word_Document.docx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4.wmf"/><Relationship Id="rId1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6D9F76C-C417-BA48-1DC6-503460AE4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88402"/>
              </p:ext>
            </p:extLst>
          </p:nvPr>
        </p:nvGraphicFramePr>
        <p:xfrm>
          <a:off x="1891552" y="31581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360" progId="Excel.Sheet.8">
                  <p:embed/>
                </p:oleObj>
              </mc:Choice>
              <mc:Fallback>
                <p:oleObj name="Worksheet" showAsIcon="1" r:id="rId2" imgW="914400" imgH="79236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1552" y="31581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AAD24F9F-B218-2A37-72E5-358F927FA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516389"/>
              </p:ext>
            </p:extLst>
          </p:nvPr>
        </p:nvGraphicFramePr>
        <p:xfrm>
          <a:off x="2814917" y="589241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4917" y="589241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hlinkClick r:id="" action="ppaction://ole?verb=0"/>
            <a:extLst>
              <a:ext uri="{FF2B5EF4-FFF2-40B4-BE49-F238E27FC236}">
                <a16:creationId xmlns:a16="http://schemas.microsoft.com/office/drawing/2014/main" id="{5D922558-0B5B-36F3-823F-DA444D41D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28756"/>
              </p:ext>
            </p:extLst>
          </p:nvPr>
        </p:nvGraphicFramePr>
        <p:xfrm>
          <a:off x="6096000" y="7119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6" imgW="914400" imgH="792360" progId="PowerPoint.Show.8">
                  <p:embed/>
                </p:oleObj>
              </mc:Choice>
              <mc:Fallback>
                <p:oleObj name="Presentation" showAsIcon="1" r:id="rId6" imgW="914400" imgH="792360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7119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hlinkClick r:id="" action="ppaction://ole?verb=0"/>
            <a:extLst>
              <a:ext uri="{FF2B5EF4-FFF2-40B4-BE49-F238E27FC236}">
                <a16:creationId xmlns:a16="http://schemas.microsoft.com/office/drawing/2014/main" id="{5F6DBA84-4CB2-5A07-2292-483B45434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591223"/>
              </p:ext>
            </p:extLst>
          </p:nvPr>
        </p:nvGraphicFramePr>
        <p:xfrm>
          <a:off x="4858870" y="58924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8" imgW="914400" imgH="792360" progId="PowerPoint.Show.12">
                  <p:embed/>
                </p:oleObj>
              </mc:Choice>
              <mc:Fallback>
                <p:oleObj name="Presentation" showAsIcon="1" r:id="rId8" imgW="914400" imgH="79236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58870" y="58924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07C4C886-84B3-CEBF-7BE5-81BB0857C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300158"/>
              </p:ext>
            </p:extLst>
          </p:nvPr>
        </p:nvGraphicFramePr>
        <p:xfrm>
          <a:off x="2232211" y="201911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한글 문서" showAsIcon="1" r:id="rId10" imgW="914400" imgH="792360" progId="Hwp.Document.110">
                  <p:embed/>
                </p:oleObj>
              </mc:Choice>
              <mc:Fallback>
                <p:oleObj name="한글 문서" showAsIcon="1" r:id="rId10" imgW="914400" imgH="792360" progId="Hwp.Document.1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32211" y="201911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6291431B-E869-409E-1970-010868B1A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0654"/>
              </p:ext>
            </p:extLst>
          </p:nvPr>
        </p:nvGraphicFramePr>
        <p:xfrm>
          <a:off x="7225553" y="71189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12" imgW="914400" imgH="792360" progId="Word.Document.12">
                  <p:embed/>
                </p:oleObj>
              </mc:Choice>
              <mc:Fallback>
                <p:oleObj name="Document" showAsIcon="1" r:id="rId12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25553" y="71189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CC3CE852-CEB7-8AB3-A618-5467DFEAD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135235"/>
              </p:ext>
            </p:extLst>
          </p:nvPr>
        </p:nvGraphicFramePr>
        <p:xfrm>
          <a:off x="6553200" y="200566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14" imgW="914400" imgH="792360" progId="Word.Document.8">
                  <p:embed/>
                </p:oleObj>
              </mc:Choice>
              <mc:Fallback>
                <p:oleObj name="Document" showAsIcon="1" r:id="rId14" imgW="914400" imgH="79236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53200" y="200566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65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4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Office 테마</vt:lpstr>
      <vt:lpstr>Worksheet</vt:lpstr>
      <vt:lpstr>Presentation</vt:lpstr>
      <vt:lpstr>한글 문서</vt:lpstr>
      <vt:lpstr>Document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임재준(dlawowns382@hunesion.com)</dc:creator>
  <cp:lastModifiedBy>임재준(dlawowns382@hunesion.com)</cp:lastModifiedBy>
  <cp:revision>2</cp:revision>
  <dcterms:created xsi:type="dcterms:W3CDTF">2023-09-05T05:04:10Z</dcterms:created>
  <dcterms:modified xsi:type="dcterms:W3CDTF">2023-09-05T05:14:44Z</dcterms:modified>
</cp:coreProperties>
</file>