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7A867-4522-F1B4-1A2E-E1F7141C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626CA3-0A99-0517-A6DE-1CB13A2B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4CBEB-2D65-DD8C-FE0E-DF21B099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FF027-BD8D-FC5C-9CCB-01F2610A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6B5AC-C13F-B22A-ACE7-F64292A0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25F02-DF5C-7518-3304-90B314E9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CDD4B-1D85-27D6-0FB5-1D38F6A77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7C8A9-63A8-0C00-177F-AF0B9BB1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5FDC1-CE19-37BF-6FAF-F94EFBA4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C1063-865C-EEFE-C585-CA70E3E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13DF6-7E2D-509D-4EF0-409A0BAC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755C5-153C-800F-6BCB-B0F2AABE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2DD48-DD66-193D-BC49-E54F64AE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F4-B50F-900D-333D-752DE634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649AF-2D0F-5D49-8143-4D0CCE1D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3504-19A4-8EC5-F974-AD631BA4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21BB0-859F-F3CC-20F7-62190B6D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F7FF3-2E96-7F7E-3DF6-B2BD0550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F50F-B47B-77FC-C0FC-9FFC881A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9EBD-1D72-8ACF-673F-96116B6C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5FAA1-F2BC-5CF8-5B78-2AC8A748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EFB3D-FA94-BA40-CD4D-B81EC211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7EE28-7583-78C3-1B28-18103960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0B421-8229-9D33-633D-1BBEDB20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81BFD-69D1-EB7A-6435-45952BC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2001-91A7-1C6A-A512-65FB7EFC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6F18D-5063-9E9E-1ED7-55D5CB8CD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4C825-2013-7C8E-D3F3-BAD548C2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9181E-890E-04DF-9A0C-380FB15C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40637-74FD-D2A5-A73F-DCEBDEEA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F1236-93B2-FD54-9FA9-77EFD2A7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C1C9-F7B3-70BD-2AFC-99A740B1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E3D30-C2F6-F1A9-8473-18ABD2B5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4DB03-1123-FE7E-97DD-EB08805B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E836F-A5AB-A5E2-ED28-065C70AC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D2D46A-264C-F6A6-4471-812352BC3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434B1-A774-FF1C-2320-E37D1F4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0C1849-EDC2-0308-54D9-56B51EE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4C51-B59A-0CD7-78D3-4B1F39E3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7CF9-60E6-02F7-25A7-A23AF4CF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AF415-46BB-4A61-DA8A-0C21DB9A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F63B2-E733-966D-BA2E-3757A79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8FB32D-B54D-37D1-25FD-A93AA679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C88AD2-C34D-8B6D-E832-4C6160DE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330A3-B700-ADF3-84FE-59497E7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FBA47-BB35-4356-7581-2FA6E516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2CD14-5399-278F-B46E-FC509C4E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73CFB-CF49-3C51-3156-D7CCCEE8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FD51B-BBA9-48C6-CCA9-7DBDF7C3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DBEA-0DB2-C60F-D027-6908639A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8841A-47E8-DFBB-6500-15EC12A0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05958-E3B6-3397-3D56-8160FC79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955BF-792F-3E7E-FE50-9AE84A23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BC249-1898-F007-603B-88B932EBB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EBCBB-5F7A-8B8C-214B-8D3F94FE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2A070-D317-EC36-76C5-A8E3E9FA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F74B-66B2-B080-BD4E-7616713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2E482-7534-F099-6620-5CB6389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26513-E80E-B2FC-E03B-7CC94C7F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CFD5D-82DF-CBB8-EBEE-D7469354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35B5-A070-8952-E9E9-CB9B34E32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09AF-1225-4010-8D47-FF231365772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3C13-D9F7-7553-998F-6FB0B8B8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40AE4-4D93-8D13-FCC2-68ADD630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1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E6EC-79D2-2A38-8E4A-AF8527362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ㄴㅁㄹㄶ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6DD55-8A80-7670-09C2-E637E0A63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AA64B201-BAB7-47FA-B5CE-2F72FC682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80053"/>
              </p:ext>
            </p:extLst>
          </p:nvPr>
        </p:nvGraphicFramePr>
        <p:xfrm>
          <a:off x="4464627" y="12144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3" imgW="914400" imgH="771480" progId="Package">
                  <p:embed/>
                </p:oleObj>
              </mc:Choice>
              <mc:Fallback>
                <p:oleObj name="포장기 셸 개체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4627" y="12144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1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패키지</vt:lpstr>
      <vt:lpstr>ㄴㅁㄹㄶ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Administrator</cp:lastModifiedBy>
  <cp:revision>2</cp:revision>
  <dcterms:created xsi:type="dcterms:W3CDTF">2023-08-24T03:25:44Z</dcterms:created>
  <dcterms:modified xsi:type="dcterms:W3CDTF">2023-09-16T15:30:43Z</dcterms:modified>
</cp:coreProperties>
</file>