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jpeg" ContentType="image/jpeg"/>
  <Default Extension="rels" ContentType="application/vnd.openxmlformats-package.relationships+xml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B7425-FEAD-498A-0D69-AC647209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370C5-98FB-395E-D729-0E048ADF3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87A96-738C-E068-347A-D43B61A2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5F41D-5D01-6216-8FE1-F355A690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1DE7-6DBA-CDB5-A073-49266AC3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1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832C1-1B74-BE3C-92DE-69A02A63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039A0-3F72-8197-9CC7-B75ABF9C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9B33E-6227-8F66-9B5B-4E394255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28FD9-5136-6033-4060-B280E0B6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ADDF1-0F97-E71E-C41E-672A4B48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1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39EB15-2670-B626-1010-BD9CB3C8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B66929-1EE3-0F6A-8628-5C78F52B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63F90-84A1-CE84-1B15-8B38974E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DD1D9-B734-9FC2-F93C-E817EA7D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A33AD-4E3B-3987-D0A3-933D54B3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2A808-F890-3310-65D6-FB16BF67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B5CFB-FFBD-33E9-858A-6E5032FA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0CBB7-09CF-2C12-FC56-E1091523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817B7-68D3-B26A-8054-C0709ED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8940-F38D-8E50-A092-A7720BA1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2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D89BF-F84E-4FCD-CCAC-8657A5E8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DD00D-3635-8C9D-1988-90C65B46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44BB3-1BEC-C204-B12D-261BE5CB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49310-446D-0F39-A838-86E3CB43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949AE-B425-EC57-AB57-8BEDB49B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95D06-AD48-5476-080A-D674F34B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3B022-6BF9-170C-F377-27814369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65FD10-F28B-6F53-BAF9-BE5BC0761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6D076-F292-DDA5-E3E6-E6116D77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71F81-A9C4-346E-7F0D-460B70B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C3FE8-B234-D2F5-2E96-9FC5B3B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D841-F6F0-E46E-D3F3-F0A794A4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D4061-4836-4A97-1008-9F9FECE6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34A8B-7885-B2E6-63E8-C912064B7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6319E-94F0-D381-5ABF-001B4CC1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7F6C50-71C4-947A-4740-2092B60B3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55DC91-8329-1018-0E43-FF730962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CEDB3-BFE2-6DE5-F3CE-C238A6C9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919BAA-C6C1-5DB2-D683-F0CE880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9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D075-8A66-2888-319F-6798F7B9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B5C8C-7FEF-2E53-C8E4-D715A4AC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450F9C-AD7A-041E-E0CA-A8235AA9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9671E-59C1-9C24-6813-4A9C0408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09E4FD-69D5-BDF7-D906-E8F368D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9C4718-2BF6-1604-7107-0FA6AD6A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ADA66D-43CD-0C97-AD0B-5476530F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8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EC3A9-D270-D40D-5E41-5ED09A90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F1EDC-13BB-1F32-104A-292C0638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D1194-B5F1-C969-CEDD-6E3064D7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2DB36-AA8C-3BD4-1066-710F73D3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C8EA1-CE67-BAAC-E7EE-E6D848E0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B033F-1AA9-56C8-6047-AE9D0A2F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7A128-A28C-7F00-14DD-80FC691A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CA1783-1E5B-7B48-06E8-1C45B219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76E0B-2322-2F74-03D1-FF3E600E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67D4D-BB5B-00F5-0BD6-F4D76BD3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1BE2C-BCC6-D71D-7AA0-9124F947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37CC6-41EC-D490-26A7-2102EA97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8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BD4803-0D77-DFA2-EB60-4961F15A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A4C5E-7C20-6CDD-B969-5CA404424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5B5AA-3F89-6ECB-08D2-1CF2D5456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70D0-FBC5-4AF9-BF0C-72353D2F541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39F35-1CA4-6CD6-5693-F1F474637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3B696-382A-7D39-D3B5-2E55A38E3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7F54-3B59-4F62-86D3-4730EE1C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Microsoft_Word_97_-_2003_Document.doc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package" Target="../embeddings/Microsoft_Excel_Macro-Enabled_Worksheet.xlsm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F1892E55-3530-699F-9E8F-E331E7895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06865"/>
              </p:ext>
            </p:extLst>
          </p:nvPr>
        </p:nvGraphicFramePr>
        <p:xfrm>
          <a:off x="1712259" y="95589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showAsIcon="1" r:id="rId2" imgW="914400" imgH="792360" progId="Paint.Picture">
                  <p:embed/>
                </p:oleObj>
              </mc:Choice>
              <mc:Fallback>
                <p:oleObj name="비트맵 이미지" showAsIcon="1" r:id="rId2" imgW="914400" imgH="79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2259" y="95589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47DB370-E45F-429F-EFCF-B9C4E9F96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87455"/>
              </p:ext>
            </p:extLst>
          </p:nvPr>
        </p:nvGraphicFramePr>
        <p:xfrm>
          <a:off x="3067722" y="95589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792360" progId="Excel.SheetMacroEnabled.12">
                  <p:embed/>
                </p:oleObj>
              </mc:Choice>
              <mc:Fallback>
                <p:oleObj name="Macro-Enabled Worksheet" showAsIcon="1" r:id="rId4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7722" y="95589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hlinkClick r:id="" action="ppaction://ole?verb=0"/>
            <a:extLst>
              <a:ext uri="{FF2B5EF4-FFF2-40B4-BE49-F238E27FC236}">
                <a16:creationId xmlns:a16="http://schemas.microsoft.com/office/drawing/2014/main" id="{2131B4DD-4F33-8509-D4B0-A8FB3672C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47493"/>
              </p:ext>
            </p:extLst>
          </p:nvPr>
        </p:nvGraphicFramePr>
        <p:xfrm>
          <a:off x="4111214" y="98548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6" imgW="914400" imgH="792360" progId="PowerPoint.OpenDocumentPresentation.12">
                  <p:embed/>
                </p:oleObj>
              </mc:Choice>
              <mc:Fallback>
                <p:oleObj name="Presentation" showAsIcon="1" r:id="rId6" imgW="914400" imgH="792360" progId="PowerPoint.OpenDocumentPresentation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1214" y="98548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BD91F236-FFFD-642D-D7BC-9FB8CFC0A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41206"/>
              </p:ext>
            </p:extLst>
          </p:nvPr>
        </p:nvGraphicFramePr>
        <p:xfrm>
          <a:off x="5181600" y="95589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8" imgW="914400" imgH="792360" progId="Excel.OpenDocumentSpreadsheet.12">
                  <p:embed/>
                </p:oleObj>
              </mc:Choice>
              <mc:Fallback>
                <p:oleObj name="Worksheet" showAsIcon="1" r:id="rId8" imgW="914400" imgH="792360" progId="Excel.OpenDocumentSpread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1600" y="95589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592DF58F-68A0-034B-3B8D-BB37E8230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21521"/>
              </p:ext>
            </p:extLst>
          </p:nvPr>
        </p:nvGraphicFramePr>
        <p:xfrm>
          <a:off x="6251986" y="89941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10" imgW="914400" imgH="792360" progId="Word.OpenDocumentText.12">
                  <p:embed/>
                </p:oleObj>
              </mc:Choice>
              <mc:Fallback>
                <p:oleObj name="Document" showAsIcon="1" r:id="rId10" imgW="914400" imgH="7923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51986" y="89941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B59695F7-C28C-4F4A-FE78-206CE2AB8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21700"/>
              </p:ext>
            </p:extLst>
          </p:nvPr>
        </p:nvGraphicFramePr>
        <p:xfrm>
          <a:off x="7550075" y="89941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12" imgW="914400" imgH="792360" progId="Word.Document.8">
                  <p:embed/>
                </p:oleObj>
              </mc:Choice>
              <mc:Fallback>
                <p:oleObj name="Document" showAsIcon="1" r:id="rId12" imgW="914400" imgH="79236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50075" y="89941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00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맑은 고딕</vt:lpstr>
      <vt:lpstr>Arial</vt:lpstr>
      <vt:lpstr>Office 테마</vt:lpstr>
      <vt:lpstr>그림판 그림</vt:lpstr>
      <vt:lpstr>Microsoft Excel 매크로 사용 워크시트</vt:lpstr>
      <vt:lpstr>OpenDocument 프레젠테이션</vt:lpstr>
      <vt:lpstr>OpenDocument 스프레드시트</vt:lpstr>
      <vt:lpstr>OpenDocument 텍스트</vt:lpstr>
      <vt:lpstr>Microsoft Word 97 - 2003 문서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임재준(dlawowns382@hunesion.com)</dc:creator>
  <cp:lastModifiedBy>임재준(dlawowns382@hunesion.com)</cp:lastModifiedBy>
  <cp:revision>1</cp:revision>
  <dcterms:created xsi:type="dcterms:W3CDTF">2023-09-14T04:53:12Z</dcterms:created>
  <dcterms:modified xsi:type="dcterms:W3CDTF">2023-09-14T04:54:31Z</dcterms:modified>
</cp:coreProperties>
</file>