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86AD3-4556-8717-4B6D-DC0D4751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A3A49-71BB-8A9E-99A1-BFA4BFF8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1CB9-088C-AD6C-E608-19F42487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AEFD3-62BB-F3BD-5F21-945BC7DE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0394F-8751-E3B3-AD9B-BCE4537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2AEE9-C8E2-649A-7060-8AADE8B3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6907C-8775-B622-082A-E7C373BF0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93E1D-AA1A-14E1-2114-6B30C5E0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63097-C165-1DAD-AA13-8CC4430E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855E-3429-74B2-13AD-D50AF8F5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5135ED-420B-914C-A245-4E7C52ECB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13580-A189-1742-0B7A-1607D0DA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B4FF1-734B-94F0-B0AA-7F783E16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FF0F5-95AD-EF31-872D-33F1ED79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1AE61-4086-A2DF-CEA0-2207FA44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2A83-916F-1089-7E1C-D3E6C04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C4F82-F01D-B716-6314-C3B4AB12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D06F8-9CF0-FD93-47F6-6A5F55C5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571C4-8F81-4751-14FE-DAD06202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9FE23-6E23-95CD-497F-AEF04CFB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E9ECE-8E1B-1192-3056-EDABA7F2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A41E2-F09C-EF9A-9F8D-DD2CFEE6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210DE-2F8B-14AF-B628-C1D1BC81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BFB48-599E-2DF3-B951-D0E7E093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6AAC0-BA2A-A1FD-80C2-C8500148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1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44703-DBBC-9BBD-DC52-EFC9E5BB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70FEF-3AD2-FB3B-8F59-BC01DFF16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5D667-892D-FE43-549F-F0F08342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543D0-68ED-111D-7DB5-28C96ED6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3F5DB-FE92-81A9-C0B8-4B3F5033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4E1B-E27E-CDBF-60D8-E39EBA49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B119F-706E-5BCB-9560-C5FE60C3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4D0FD-5481-EAB6-1884-4696DC6C0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A2745-22B8-DED9-0738-3870A0A7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6CA298-F759-E8C8-A3C4-101B48B53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BC872-F2A0-9A9C-F486-45A7F936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DCEE6-D669-4055-1D8B-B11540D2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15F21-A506-4B72-D0C0-E298B82E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9FFD4-3214-C1AF-2F65-AC0F17A1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DCAF1-9523-ACE5-443C-31CDD9AB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593AE-E16B-7EA5-742A-878AA5F3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D70A0-A9DF-5328-4C00-B4349242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B13A0C-19C3-4755-F65E-404172A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9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7EF109-0C14-5748-C659-A6431F07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BFF8B2-613A-782E-AAE7-93729993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A4444-CA9E-1916-C602-9FF763D7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0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F573-FAA8-448F-A702-80F5895B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EDDFE-9ED2-1A29-5D98-8420D61D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516BA-6855-C350-1579-6C32EDD4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011C4-EBC8-7CEA-48BF-DD93FFF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C9F746-F0DA-6703-DFE1-2F5DCEE6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4BB62-A7E7-E659-459E-2BA31144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E2467-947D-F052-993D-CB0FDBDB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EE56-36EB-58C2-CB8A-827281924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6B1DB-EBA8-A40C-6D5A-7B2396CD7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512AE-F7E8-ABBF-CBC2-22CA6969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8D226-156B-2415-A2D0-B2DD8355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3768C-33F8-2B80-66D2-1971283F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6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3FD330-B51C-AD7F-60A3-DC5CF204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1A2A0-A9D5-CA22-5C75-6B01347B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57141-760D-E221-D45F-65B2DA138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6A63-3D9C-4C66-84E6-4B6914269F71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BF89-9BCB-054F-91CF-286EEC27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CB8FD-2979-ECFD-510E-709FC1D20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1BB3-25D2-4414-8617-FC7F69B3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4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D3B0982-7B85-56BB-4246-CF9EDBE23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482838"/>
              </p:ext>
            </p:extLst>
          </p:nvPr>
        </p:nvGraphicFramePr>
        <p:xfrm>
          <a:off x="840890" y="61165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914400" imgH="792360" progId="Package">
                  <p:embed/>
                </p:oleObj>
              </mc:Choice>
              <mc:Fallback>
                <p:oleObj name="포장기 셸 개체" showAsIcon="1" r:id="rId2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0890" y="61165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1F336FD-90B2-E26C-2672-B482871A6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49050"/>
              </p:ext>
            </p:extLst>
          </p:nvPr>
        </p:nvGraphicFramePr>
        <p:xfrm>
          <a:off x="1873624" y="56593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914400" imgH="792360" progId="Package">
                  <p:embed/>
                </p:oleObj>
              </mc:Choice>
              <mc:Fallback>
                <p:oleObj name="포장기 셸 개체" showAsIcon="1" r:id="rId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3624" y="56593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1FE47088-81F9-8266-C0BE-5F669B603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559194"/>
              </p:ext>
            </p:extLst>
          </p:nvPr>
        </p:nvGraphicFramePr>
        <p:xfrm>
          <a:off x="3078480" y="61165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914400" imgH="792360" progId="Package">
                  <p:embed/>
                </p:oleObj>
              </mc:Choice>
              <mc:Fallback>
                <p:oleObj name="포장기 셸 개체" showAsIcon="1" r:id="rId6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8480" y="61165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B6DAB12C-C74C-779F-95DD-48D88FC69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6189"/>
              </p:ext>
            </p:extLst>
          </p:nvPr>
        </p:nvGraphicFramePr>
        <p:xfrm>
          <a:off x="4283336" y="61165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914400" imgH="792360" progId="Package">
                  <p:embed/>
                </p:oleObj>
              </mc:Choice>
              <mc:Fallback>
                <p:oleObj name="포장기 셸 개체" showAsIcon="1" r:id="rId8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3336" y="61165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55E4DE29-CA7C-4CD5-0378-7D8F89636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617499"/>
              </p:ext>
            </p:extLst>
          </p:nvPr>
        </p:nvGraphicFramePr>
        <p:xfrm>
          <a:off x="5488192" y="61165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0" imgW="914400" imgH="792360" progId="Package">
                  <p:embed/>
                </p:oleObj>
              </mc:Choice>
              <mc:Fallback>
                <p:oleObj name="포장기 셸 개체" showAsIcon="1" r:id="rId10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8192" y="61165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473B98C9-26AD-4B98-F586-A84B5FDEC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787824"/>
              </p:ext>
            </p:extLst>
          </p:nvPr>
        </p:nvGraphicFramePr>
        <p:xfrm>
          <a:off x="6537065" y="611655"/>
          <a:ext cx="1272987" cy="110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2" imgW="914400" imgH="792360" progId="Package">
                  <p:embed/>
                </p:oleObj>
              </mc:Choice>
              <mc:Fallback>
                <p:oleObj name="포장기 셸 개체" showAsIcon="1" r:id="rId12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37065" y="611655"/>
                        <a:ext cx="1272987" cy="1102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2F4FC496-8B5D-5BB6-610E-196D06D80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957328"/>
              </p:ext>
            </p:extLst>
          </p:nvPr>
        </p:nvGraphicFramePr>
        <p:xfrm>
          <a:off x="8113059" y="66275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4" imgW="914400" imgH="792360" progId="Package">
                  <p:embed/>
                </p:oleObj>
              </mc:Choice>
              <mc:Fallback>
                <p:oleObj name="포장기 셸 개체" showAsIcon="1" r:id="rId1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13059" y="66275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1C3858ED-576E-6EEA-163E-CE65ED72A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602125"/>
              </p:ext>
            </p:extLst>
          </p:nvPr>
        </p:nvGraphicFramePr>
        <p:xfrm>
          <a:off x="9149381" y="56593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6" imgW="914400" imgH="792360" progId="Package">
                  <p:embed/>
                </p:oleObj>
              </mc:Choice>
              <mc:Fallback>
                <p:oleObj name="포장기 셸 개체" showAsIcon="1" r:id="rId16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149381" y="56593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4E57B8E3-7E12-D4A8-D32F-EB1C3C263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22376"/>
              </p:ext>
            </p:extLst>
          </p:nvPr>
        </p:nvGraphicFramePr>
        <p:xfrm>
          <a:off x="10185703" y="56593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8" imgW="914400" imgH="792360" progId="Package">
                  <p:embed/>
                </p:oleObj>
              </mc:Choice>
              <mc:Fallback>
                <p:oleObj name="포장기 셸 개체" showAsIcon="1" r:id="rId18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185703" y="56593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25AF37CC-74EB-308C-5FB8-39F480030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96267"/>
              </p:ext>
            </p:extLst>
          </p:nvPr>
        </p:nvGraphicFramePr>
        <p:xfrm>
          <a:off x="1939965" y="1633631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0" imgW="914400" imgH="792360" progId="Package">
                  <p:embed/>
                </p:oleObj>
              </mc:Choice>
              <mc:Fallback>
                <p:oleObj name="포장기 셸 개체" showAsIcon="1" r:id="rId20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39965" y="1633631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77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포장기 셸 개체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임재준(dlawowns382@hunesion.com)</cp:lastModifiedBy>
  <cp:revision>2</cp:revision>
  <dcterms:created xsi:type="dcterms:W3CDTF">2023-09-14T01:13:12Z</dcterms:created>
  <dcterms:modified xsi:type="dcterms:W3CDTF">2023-09-14T04:43:22Z</dcterms:modified>
</cp:coreProperties>
</file>