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4D80-62B9-1653-1AEA-0ECA83459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EE8B6-FB10-5976-C740-845AEC984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AAB8E-C277-BE71-795E-412E428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D4F7D-DCDE-AFF3-FF90-3CB3C3CC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D90DC-CB55-F5B6-F966-BD5613D5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7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B67C-68AE-D9FA-E8D6-BBB78BB7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D7FA12-8A06-C749-EDA3-0CC9C3C5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F48DA-3B2D-EF8C-0EA1-BB8DA3E9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A429A-5397-B11C-5FFA-95B14FE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7B893-9E46-92F0-55D1-5A6ABA93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1E9228-40AA-6701-E92A-DA30ADC50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31A91-4DEA-A5E0-E62C-4B16B96C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C146F-DBE5-693A-677C-1B9C4FE7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F1FBF-F1F3-E530-1974-6EB2CF5D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89D70-01CC-39ED-F9A7-866E20F1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0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A66F2-E8F0-BBD5-FC25-E892D223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92A67-3F26-D4F1-B7BD-764DF366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AC78E-897D-A9B7-1D10-93C43A8F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B673-EFA6-4951-39F2-6875CB94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24280-96F6-A982-9DD6-C269B722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6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5C192-C9C2-554F-C27C-15A9366F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D207-FB25-0FDA-0AFE-716BB28A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0FF8E-77D4-9F9F-077D-2B0A2EDD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3DB98-BA2D-C161-5B15-FC75E5E8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E5D84-5E59-D89E-3593-B99F0371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4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738CE-0F22-ABC1-972F-43A322C4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F51FC-DF99-22D2-DE75-DE4BFA06B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544825-10D9-1674-CCFE-A04F039DE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FF342-01E2-AD4D-BD94-0FFBE606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F851EF-5F9E-DC8D-FDC5-F66473F1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0CD71-7A0F-2E9D-A4AA-3DFDD6C2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2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3198F-C39E-549F-3E8B-14C15E59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97315-5B4A-7190-3B7F-FB4618739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46BFB-2228-F15B-80AC-16228C68F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51D346-BE9C-2BA6-977B-28B49A491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9F4652-0AA5-82F2-44EC-F7643F506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AC282-A134-8677-E97F-BF46F4FF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7088DA-B363-0AE4-8C45-21E4D257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72552-B84A-3368-B702-81D35FA4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4B2D1-DF3F-66B6-1C4E-FFC8194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4BC8FD-A25A-26E9-1DA1-D2D36F1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84BB0-A67F-2084-F195-76FC0003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82E64A-7148-40C0-FF50-8FEAA178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D13866-477D-8C64-4A8D-7A968AF4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66C7C-22A3-62A7-B1E2-9258F4C9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4E433-05A1-78D7-D11F-41065417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0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DC382-24C1-E968-F7E7-626E8B9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00E0A-A4FC-EF19-EE5A-EFD45B183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5E2C10-7579-5B03-C579-092D5BF0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14590-2476-92A0-CBC7-B803904C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0F148-D700-3519-919D-371E771B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1A7D1-286F-3126-335A-348DF209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9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84AEB-E106-0A62-2DE4-12D251CC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B3A28-C201-71A2-AF53-F06FF834E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86C845-E3A6-71BA-3FD5-369D15830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EF662-C689-9685-E748-5CE7FD45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ED690-E9F5-AD34-40F6-F1EE7F64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AECC8-1206-EF7D-1F13-9CBA59C0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DB80A7-234D-F6F0-1A95-BCCCCFBC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ED5B7-E249-EEE7-4DE7-7AA310A4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CA30A-782D-785B-FFDD-9483531F0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D114D-73FE-454F-B515-7BD536594376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82DCD-FBA5-A38E-0C62-779DAD84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13C8E-055C-D08A-6E23-4C098BB1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50B9-E88F-4EC2-AD6E-55D33EB8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1E08CA6-2786-9E21-015E-57F15D2D0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327283"/>
              </p:ext>
            </p:extLst>
          </p:nvPr>
        </p:nvGraphicFramePr>
        <p:xfrm>
          <a:off x="765585" y="41801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914400" imgH="792360" progId="Package">
                  <p:embed/>
                </p:oleObj>
              </mc:Choice>
              <mc:Fallback>
                <p:oleObj name="포장기 셸 개체" showAsIcon="1" r:id="rId2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585" y="41801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2BF19573-DB89-DBAB-A341-87BD1163C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92097"/>
              </p:ext>
            </p:extLst>
          </p:nvPr>
        </p:nvGraphicFramePr>
        <p:xfrm>
          <a:off x="2164080" y="41801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914400" imgH="792360" progId="Package">
                  <p:embed/>
                </p:oleObj>
              </mc:Choice>
              <mc:Fallback>
                <p:oleObj name="포장기 셸 개체" showAsIcon="1" r:id="rId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4080" y="41801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1552423-0A18-14DD-4DEA-8A5A73136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72498"/>
              </p:ext>
            </p:extLst>
          </p:nvPr>
        </p:nvGraphicFramePr>
        <p:xfrm>
          <a:off x="3422724" y="41801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914400" imgH="792360" progId="Package">
                  <p:embed/>
                </p:oleObj>
              </mc:Choice>
              <mc:Fallback>
                <p:oleObj name="포장기 셸 개체" showAsIcon="1" r:id="rId6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2724" y="41801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D730193C-7BBE-A6E6-38D5-CB1DF9396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928057"/>
              </p:ext>
            </p:extLst>
          </p:nvPr>
        </p:nvGraphicFramePr>
        <p:xfrm>
          <a:off x="4699297" y="41801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914400" imgH="792360" progId="Package">
                  <p:embed/>
                </p:oleObj>
              </mc:Choice>
              <mc:Fallback>
                <p:oleObj name="포장기 셸 개체" showAsIcon="1" r:id="rId8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99297" y="41801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0FEFFCBC-7C0A-76F5-56C4-D945B85A6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32726"/>
              </p:ext>
            </p:extLst>
          </p:nvPr>
        </p:nvGraphicFramePr>
        <p:xfrm>
          <a:off x="1077557" y="168741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0" imgW="914400" imgH="792360" progId="Package">
                  <p:embed/>
                </p:oleObj>
              </mc:Choice>
              <mc:Fallback>
                <p:oleObj name="포장기 셸 개체" showAsIcon="1" r:id="rId10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7557" y="168741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2B915807-75D2-AAFA-D93A-4B999C58F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26181"/>
              </p:ext>
            </p:extLst>
          </p:nvPr>
        </p:nvGraphicFramePr>
        <p:xfrm>
          <a:off x="2852569" y="157984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2" imgW="914400" imgH="792360" progId="Package">
                  <p:embed/>
                </p:oleObj>
              </mc:Choice>
              <mc:Fallback>
                <p:oleObj name="포장기 셸 개체" showAsIcon="1" r:id="rId12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52569" y="157984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E88B91C6-CA56-460C-3C57-187C64F42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928364"/>
              </p:ext>
            </p:extLst>
          </p:nvPr>
        </p:nvGraphicFramePr>
        <p:xfrm>
          <a:off x="4455459" y="168741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4" imgW="914400" imgH="792360" progId="Package">
                  <p:embed/>
                </p:oleObj>
              </mc:Choice>
              <mc:Fallback>
                <p:oleObj name="포장기 셸 개체" showAsIcon="1" r:id="rId1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55459" y="168741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0DA4BB55-CA25-C44A-6F10-7F6EAC798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28132"/>
              </p:ext>
            </p:extLst>
          </p:nvPr>
        </p:nvGraphicFramePr>
        <p:xfrm>
          <a:off x="5773271" y="157984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6" imgW="914400" imgH="792360" progId="Package">
                  <p:embed/>
                </p:oleObj>
              </mc:Choice>
              <mc:Fallback>
                <p:oleObj name="포장기 셸 개체" showAsIcon="1" r:id="rId16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73271" y="157984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8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Office 테마</vt:lpstr>
      <vt:lpstr>포장기 셸 개체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임재준(dlawowns382@hunesion.com)</dc:creator>
  <cp:lastModifiedBy>임재준(dlawowns382@hunesion.com)</cp:lastModifiedBy>
  <cp:revision>2</cp:revision>
  <dcterms:created xsi:type="dcterms:W3CDTF">2023-09-14T02:03:36Z</dcterms:created>
  <dcterms:modified xsi:type="dcterms:W3CDTF">2023-09-14T04:45:31Z</dcterms:modified>
</cp:coreProperties>
</file>