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803DB-E67B-0C68-49E0-7BA34D52D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39B365-767F-A867-80CE-70BD68B80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EDD5C-6D0F-4A05-6D88-A1F338DD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67545-FFFD-2CCC-5B13-ABA15C86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32C6E-7457-2EA3-EBE1-98017B5F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96A69-8B40-BBD3-277B-118E6BBF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FF278-4CE2-33CD-4A25-F1755E87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FA286-95DD-1E9D-644F-628F9CE7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A5CA7-F976-8F13-BA14-C25ADE2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89874-CE9D-06B5-0549-10FCCBA8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8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0004D4-F9C1-3DCC-6A98-C0803E029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473E20-5306-51C4-D11D-432B0089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FC07-F1BD-FD3B-83AF-0C91E5B2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B20AD-0585-8AB9-EEC8-C2560842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94C66-8A5D-C1C6-FFE2-B12D3937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2ECDB-DEC5-5609-37E9-09761EC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0385D-13C1-356B-87A8-3A9A351A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46EE7-C327-4CF6-7B77-0D40490A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86FD2-A980-FFDD-333F-B5D8384E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5340F-26C2-587B-BF4A-77FE7CD1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3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B659-7545-DEB2-87A3-838B01CE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C68E7-1328-1972-B142-10037DC85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FD745-4C42-6BBA-56C3-9FFB88CE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1A529-4CDA-9C81-40B6-F5DE0728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67383-EC5A-27BC-EC0F-F6CAB18D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5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5240C-4829-EED8-9A4A-E378D8CB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30584-ACCD-ABD1-8E50-466BC3F16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5CA05-AD2A-CDB6-C101-F85B2E7F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EEC12-5196-BF3B-E554-11D226C7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F9C13-2E09-E458-34DF-A4BDBF25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E7EFF-B731-30D5-268D-C17B5EA8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1ABD8-3BC9-6928-7373-09781ECB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B5F4A-41D9-DDCF-E9EF-0CF4464E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F7BA27-19FD-CEC3-DC3D-F7D6DA4DC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3BD92-25A7-1728-243B-141ED8638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A17D56-DD29-2009-A6BB-1B9731205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149A5-6999-B1C0-2EC7-2DDAD07A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01CB38-6AE5-1754-3CA5-606C209F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969B1-DC7D-B2E6-2710-10E7BFE7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540B1-0B29-AB8E-1F98-0753D601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2DEFA2-5BF3-64C0-A19E-F9A04A95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48BCB-E144-1F4A-2172-12C0CD2E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435E5D-0CCF-A519-97B8-26620381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7058D-19D0-9556-12B3-0640BC77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932C25-44F8-D22B-C792-296C76CA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F6DB6E-E7ED-B33C-9214-3808039A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1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D8C3-C8CC-B95F-50DE-0CBFCC3D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70ADD-E08D-8E12-4477-EE485239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A29DF-0A84-2EE4-691D-EB55BA58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F947A-FC20-657B-5833-26286F77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CC61E-C05C-9AF9-7AD2-E92804F5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DB15-6E65-EE50-38F9-534B91E3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8418B-AB36-C6EF-D5D9-44DAB9C3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AD566E-E98C-A56E-050E-E197F3FCC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3725D-FC0B-B240-67CF-C1B5059E4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14A5B-E5AE-4FA3-16DE-9D01B22C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2C3D5-CDD2-ECCC-E649-2723E8C0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9773C-0A15-7F20-013A-8BB7616A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8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3C051-1C80-5A36-9951-A0C4C2BC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725F1-D76B-A969-0C74-A5D18161F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A9188-0203-C21B-5479-A5DF724FB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6DB7-2F75-4F50-B622-BCF0797A91B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AEFEA-2074-E86A-44DC-296797655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A806D-620A-A5CF-A48F-BB0A4404F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AC59-1FCB-4AE6-86D1-D544859AE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2B6D393-F268-A857-BBAE-F5D5A7298D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29863"/>
              </p:ext>
            </p:extLst>
          </p:nvPr>
        </p:nvGraphicFramePr>
        <p:xfrm>
          <a:off x="1088315" y="79453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914400" imgH="792360" progId="Package">
                  <p:embed/>
                </p:oleObj>
              </mc:Choice>
              <mc:Fallback>
                <p:oleObj name="포장기 셸 개체" showAsIcon="1" r:id="rId2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8315" y="79453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A97B63EB-3127-AF5E-3CB8-8A6F8E913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1438"/>
              </p:ext>
            </p:extLst>
          </p:nvPr>
        </p:nvGraphicFramePr>
        <p:xfrm>
          <a:off x="2302137" y="794534"/>
          <a:ext cx="991496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914400" imgH="792360" progId="Package">
                  <p:embed/>
                </p:oleObj>
              </mc:Choice>
              <mc:Fallback>
                <p:oleObj name="포장기 셸 개체" showAsIcon="1" r:id="rId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2137" y="794534"/>
                        <a:ext cx="991496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4C60620-D470-36EB-F2E9-E1799FF7A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83585"/>
              </p:ext>
            </p:extLst>
          </p:nvPr>
        </p:nvGraphicFramePr>
        <p:xfrm>
          <a:off x="3422725" y="82411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914400" imgH="792360" progId="Package">
                  <p:embed/>
                </p:oleObj>
              </mc:Choice>
              <mc:Fallback>
                <p:oleObj name="포장기 셸 개체" showAsIcon="1" r:id="rId6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2725" y="82411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C99F47AC-189F-5BA6-ACD8-9BDB6C8F8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44951"/>
              </p:ext>
            </p:extLst>
          </p:nvPr>
        </p:nvGraphicFramePr>
        <p:xfrm>
          <a:off x="4466217" y="79453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914400" imgH="792360" progId="Package">
                  <p:embed/>
                </p:oleObj>
              </mc:Choice>
              <mc:Fallback>
                <p:oleObj name="포장기 셸 개체" showAsIcon="1" r:id="rId8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66217" y="79453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192E4E6B-6DFA-ECA0-1905-47D9C7C85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6914"/>
              </p:ext>
            </p:extLst>
          </p:nvPr>
        </p:nvGraphicFramePr>
        <p:xfrm>
          <a:off x="5509709" y="79453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0" imgW="914400" imgH="792360" progId="Package">
                  <p:embed/>
                </p:oleObj>
              </mc:Choice>
              <mc:Fallback>
                <p:oleObj name="포장기 셸 개체" showAsIcon="1" r:id="rId10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9709" y="79453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34601E8D-873B-9288-9584-AB3CAC0F3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590152"/>
              </p:ext>
            </p:extLst>
          </p:nvPr>
        </p:nvGraphicFramePr>
        <p:xfrm>
          <a:off x="6581888" y="79453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2" imgW="914400" imgH="792360" progId="Package">
                  <p:embed/>
                </p:oleObj>
              </mc:Choice>
              <mc:Fallback>
                <p:oleObj name="포장기 셸 개체" showAsIcon="1" r:id="rId12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81888" y="79453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A48369F-B4DF-D2E9-3B8C-C2B4247E6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011959"/>
              </p:ext>
            </p:extLst>
          </p:nvPr>
        </p:nvGraphicFramePr>
        <p:xfrm>
          <a:off x="7682754" y="864459"/>
          <a:ext cx="381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4" imgW="380880" imgH="792360" progId="Package">
                  <p:embed/>
                </p:oleObj>
              </mc:Choice>
              <mc:Fallback>
                <p:oleObj name="포장기 셸 개체" showAsIcon="1" r:id="rId14" imgW="38088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82754" y="864459"/>
                        <a:ext cx="3810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B47D138B-43CB-2008-8070-848E6B6D7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92792"/>
              </p:ext>
            </p:extLst>
          </p:nvPr>
        </p:nvGraphicFramePr>
        <p:xfrm>
          <a:off x="8407999" y="74881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6" imgW="914400" imgH="792360" progId="Package">
                  <p:embed/>
                </p:oleObj>
              </mc:Choice>
              <mc:Fallback>
                <p:oleObj name="포장기 셸 개체" showAsIcon="1" r:id="rId16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07999" y="74881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40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Office 테마</vt:lpstr>
      <vt:lpstr>패키지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임재준(dlawowns382@hunesion.com)</dc:creator>
  <cp:lastModifiedBy>임재준(dlawowns382@hunesion.com)</cp:lastModifiedBy>
  <cp:revision>1</cp:revision>
  <dcterms:created xsi:type="dcterms:W3CDTF">2023-09-14T02:25:58Z</dcterms:created>
  <dcterms:modified xsi:type="dcterms:W3CDTF">2023-09-14T02:27:18Z</dcterms:modified>
</cp:coreProperties>
</file>