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64" r:id="rId6"/>
    <p:sldId id="260" r:id="rId7"/>
    <p:sldId id="261" r:id="rId8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自变量的变化量足够小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br>
              <a:rPr lang="zh-CN" altLang="en-US" sz="3600">
                <a:latin typeface="微软雅黑" charset="0"/>
                <a:ea typeface="微软雅黑" charset="0"/>
              </a:rPr>
            </a:br>
            <a:br>
              <a:rPr lang="zh-CN" altLang="en-US" sz="3600">
                <a:latin typeface="微软雅黑" charset="0"/>
                <a:ea typeface="微软雅黑" charset="0"/>
              </a:rPr>
            </a:br>
            <a:br>
              <a:rPr lang="zh-CN" altLang="en-US" sz="3600">
                <a:latin typeface="微软雅黑" charset="0"/>
                <a:ea typeface="微软雅黑" charset="0"/>
              </a:rPr>
            </a:br>
            <a:r>
              <a:rPr lang="zh-CN" altLang="en-US" sz="3600">
                <a:latin typeface="微软雅黑" charset="0"/>
                <a:ea typeface="微软雅黑" charset="0"/>
              </a:rPr>
              <a:t>位置</a:t>
            </a:r>
            <a:r>
              <a:rPr lang="en-US" altLang="zh-CN" sz="3600">
                <a:latin typeface="微软雅黑" charset="0"/>
                <a:ea typeface="微软雅黑" charset="0"/>
              </a:rPr>
              <a:t>PID</a:t>
            </a:r>
            <a:r>
              <a:rPr lang="zh-CN" altLang="en-US" sz="3600">
                <a:latin typeface="微软雅黑" charset="0"/>
                <a:ea typeface="微软雅黑" charset="0"/>
              </a:rPr>
              <a:t>控制基础</a:t>
            </a:r>
            <a:endParaRPr lang="zh-CN" altLang="en-US" sz="3600">
              <a:latin typeface="微软雅黑" charset="0"/>
              <a:ea typeface="微软雅黑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64740" y="6154420"/>
            <a:ext cx="12396470" cy="1440815"/>
          </a:xfrm>
        </p:spPr>
        <p:txBody>
          <a:bodyPr/>
          <a:p>
            <a:r>
              <a:rPr lang="zh-CN" altLang="zh-CN"/>
              <a:t>我的淘宝小店：https://shop114407458.taobao.com</a:t>
            </a:r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3200" y="3032125"/>
            <a:ext cx="10515600" cy="4351338"/>
          </a:xfrm>
        </p:spPr>
        <p:txBody>
          <a:bodyPr/>
          <a:p>
            <a:pPr marL="0" indent="0">
              <a:buNone/>
            </a:pPr>
            <a:r>
              <a:t>1</a:t>
            </a:r>
            <a:r>
              <a:rPr lang="en-US"/>
              <a:t>.</a:t>
            </a:r>
            <a:r>
              <a:t>理论分析	</a:t>
            </a:r>
          </a:p>
          <a:p>
            <a:pPr marL="0" indent="0">
              <a:buNone/>
            </a:pPr>
            <a:r>
              <a:t>2</a:t>
            </a:r>
            <a:r>
              <a:rPr lang="en-US"/>
              <a:t>.</a:t>
            </a:r>
            <a:r>
              <a:t>控制原理图	</a:t>
            </a:r>
          </a:p>
          <a:p>
            <a:pPr marL="0" indent="0">
              <a:buNone/>
            </a:pPr>
            <a:r>
              <a:t>3</a:t>
            </a:r>
            <a:r>
              <a:rPr lang="en-US"/>
              <a:t>.</a:t>
            </a:r>
            <a:r>
              <a:t> C语言实现	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1</a:t>
            </a:r>
            <a:r>
              <a:rPr lang="en-US">
                <a:sym typeface="+mn-ea"/>
              </a:rPr>
              <a:t>.</a:t>
            </a:r>
            <a:r>
              <a:rPr>
                <a:sym typeface="+mn-ea"/>
              </a:rPr>
              <a:t>理论分析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9830" y="2296160"/>
            <a:ext cx="10079990" cy="3017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720090" algn="l" fontAlgn="auto">
              <a:lnSpc>
                <a:spcPct val="150000"/>
              </a:lnSpc>
            </a:pPr>
            <a:r>
              <a:rPr sz="3200" b="0" u="none">
                <a:latin typeface="宋体" charset="0"/>
                <a:ea typeface="宋体" charset="0"/>
                <a:cs typeface="宋体" charset="0"/>
              </a:rPr>
              <a:t>位置闭环控制就是根据编码器的脉冲累加测量电机的位置信息，并与目标值进行比较，得到控制偏差，然后通过对偏差的比例、积分、微分进行控制，使偏差趋向于零的过程。</a:t>
            </a:r>
            <a:endParaRPr sz="3200" b="0" u="none"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883285" y="2254885"/>
            <a:ext cx="11344910" cy="3017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04800" algn="l"/>
            <a:r>
              <a:rPr sz="3200" b="0" u="none">
                <a:latin typeface="宋体" charset="0"/>
                <a:ea typeface="宋体" charset="0"/>
                <a:cs typeface="宋体" charset="0"/>
              </a:rPr>
              <a:t>Pwm=Kp*e(k)+Ki*∑e(k)+Kd[e(k)-e(k-1)]e(k)：本次偏差e(k-1)：上一次的偏差  ∑e(k)：e(k)以及之前的偏差的累积和;其中k为1,2,,k;Pwm代表输出</a:t>
            </a:r>
            <a:endParaRPr sz="3200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1875" y="713105"/>
            <a:ext cx="50977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3600">
                <a:latin typeface="宋体" charset="0"/>
                <a:ea typeface="宋体" charset="0"/>
                <a:cs typeface="宋体" charset="0"/>
                <a:sym typeface="+mn-ea"/>
              </a:rPr>
              <a:t>根据位置式离散PID公式</a:t>
            </a:r>
            <a:r>
              <a:rPr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</a:t>
            </a:r>
            <a:r>
              <a:rPr>
                <a:sym typeface="+mn-ea"/>
              </a:rPr>
              <a:t>控制原理图</a:t>
            </a:r>
            <a:endParaRPr lang="zh-CN" altLang="en-US"/>
          </a:p>
        </p:txBody>
      </p:sp>
      <p:pic>
        <p:nvPicPr>
          <p:cNvPr id="-2147482621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0240" y="2692083"/>
            <a:ext cx="5274310" cy="1644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3</a:t>
            </a:r>
            <a:r>
              <a:rPr lang="en-US">
                <a:sym typeface="+mn-ea"/>
              </a:rPr>
              <a:t>.</a:t>
            </a:r>
            <a:r>
              <a:rPr>
                <a:sym typeface="+mn-ea"/>
              </a:rPr>
              <a:t> C语言实现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378585" y="2064385"/>
            <a:ext cx="10548620" cy="2834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04800" algn="l"/>
            <a:r>
              <a:rPr lang="en-US" altLang="zh-CN" sz="2000" b="0" u="none">
                <a:latin typeface="宋体" charset="0"/>
                <a:ea typeface="宋体" charset="0"/>
                <a:cs typeface="宋体" charset="0"/>
              </a:rPr>
              <a:t>int Position_PID (int Encoder,int Target)  { 	   static float Bias,Pwm,Integral_bias,Last_Bias;   Bias=Encoder-Target; //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计算偏差   </a:t>
            </a:r>
            <a:r>
              <a:rPr lang="en-US" altLang="zh-CN" sz="2000" b="0" u="none">
                <a:latin typeface="宋体" charset="0"/>
                <a:ea typeface="宋体" charset="0"/>
                <a:cs typeface="宋体" charset="0"/>
              </a:rPr>
              <a:t>Integral_bias+=Bias; //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求出偏差的积分	        </a:t>
            </a:r>
            <a:r>
              <a:rPr lang="en-US" altLang="zh-CN" sz="2000" b="0" u="none">
                <a:latin typeface="宋体" charset="0"/>
                <a:ea typeface="宋体" charset="0"/>
                <a:cs typeface="宋体" charset="0"/>
              </a:rPr>
              <a:t>Pwm=Position_KP*Bias+Position_KI*Integral_bias+Position_KD*(Bias-Last_Bias);          Last_Bias=Bias;       //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保存上一次偏差    </a:t>
            </a:r>
            <a:r>
              <a:rPr lang="en-US" altLang="zh-CN" sz="2000" b="0" u="none">
                <a:latin typeface="宋体" charset="0"/>
                <a:ea typeface="宋体" charset="0"/>
                <a:cs typeface="宋体" charset="0"/>
              </a:rPr>
              <a:t>return Pwm;           //</a:t>
            </a:r>
            <a:r>
              <a:rPr lang="zh-CN" altLang="en-US" sz="2000" b="0" u="none">
                <a:latin typeface="宋体" charset="0"/>
                <a:ea typeface="宋体" charset="0"/>
                <a:cs typeface="宋体" charset="0"/>
              </a:rPr>
              <a:t>输出</a:t>
            </a:r>
            <a:endParaRPr lang="zh-CN" altLang="en-US" sz="2000" b="0" u="none">
              <a:latin typeface="宋体" charset="0"/>
              <a:ea typeface="宋体" charset="0"/>
              <a:cs typeface="宋体" charset="0"/>
            </a:endParaRPr>
          </a:p>
          <a:p>
            <a:pPr marL="0" indent="304800" algn="l"/>
            <a:r>
              <a:rPr lang="en-US" altLang="zh-CN" sz="2000" b="0" u="none">
                <a:latin typeface="宋体" charset="0"/>
                <a:ea typeface="宋体" charset="0"/>
                <a:cs typeface="宋体" charset="0"/>
              </a:rPr>
              <a:t>  }</a:t>
            </a:r>
            <a:endParaRPr lang="en-US" altLang="zh-CN" sz="2000" b="0" u="none"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865" y="3013075"/>
            <a:ext cx="10515600" cy="4351338"/>
          </a:xfrm>
        </p:spPr>
        <p:txBody>
          <a:bodyPr/>
          <a:p>
            <a:pPr marL="0" indent="0" algn="ctr">
              <a:buNone/>
            </a:pPr>
            <a:r>
              <a:rPr lang="zh-CN" altLang="en-US" sz="4400">
                <a:latin typeface="微软雅黑" charset="0"/>
                <a:ea typeface="微软雅黑" charset="0"/>
              </a:rPr>
              <a:t>谢谢大家</a:t>
            </a:r>
            <a:endParaRPr lang="zh-CN" altLang="en-US" sz="4400">
              <a:latin typeface="微软雅黑" charset="0"/>
              <a:ea typeface="微软雅黑" charset="0"/>
            </a:endParaRPr>
          </a:p>
          <a:p>
            <a:pPr marL="0" indent="0" algn="ctr">
              <a:buNone/>
            </a:pPr>
            <a:endParaRPr lang="zh-CN" altLang="en-US" sz="18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WPS 演示</Application>
  <PresentationFormat>宽屏</PresentationFormat>
  <Paragraphs>41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   位置PID控制</vt:lpstr>
      <vt:lpstr>本节内容</vt:lpstr>
      <vt:lpstr>1.理论分析</vt:lpstr>
      <vt:lpstr>PowerPoint 演示文稿</vt:lpstr>
      <vt:lpstr>2.控制原理图</vt:lpstr>
      <vt:lpstr>3. C语言实现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passoni</cp:lastModifiedBy>
  <cp:revision>21</cp:revision>
  <dcterms:created xsi:type="dcterms:W3CDTF">2015-05-05T08:02:00Z</dcterms:created>
  <dcterms:modified xsi:type="dcterms:W3CDTF">2016-06-01T09:24:41Z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