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1" r:id="rId7"/>
    <p:sldId id="264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自变量的变化量足够小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自变量的变化量足够小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r>
              <a:rPr sz="3600">
                <a:latin typeface="微软雅黑" charset="0"/>
                <a:ea typeface="微软雅黑" charset="0"/>
              </a:rPr>
              <a:t>平衡小车</a:t>
            </a:r>
            <a:r>
              <a:rPr lang="zh-CN" sz="3600">
                <a:latin typeface="微软雅黑" charset="0"/>
                <a:ea typeface="微软雅黑" charset="0"/>
              </a:rPr>
              <a:t>直立</a:t>
            </a:r>
            <a:r>
              <a:rPr sz="3600">
                <a:latin typeface="微软雅黑" charset="0"/>
                <a:ea typeface="微软雅黑" charset="0"/>
              </a:rPr>
              <a:t>控制原理</a:t>
            </a:r>
            <a:endParaRPr sz="3600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4740" y="6154420"/>
            <a:ext cx="12396470" cy="1440815"/>
          </a:xfrm>
        </p:spPr>
        <p:txBody>
          <a:bodyPr/>
          <a:p>
            <a:r>
              <a:rPr lang="zh-CN" altLang="zh-CN"/>
              <a:t>我的淘宝小店：https://shop114407458.taobao.com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40740" y="384175"/>
            <a:ext cx="7465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平衡小车的三种状态</a:t>
            </a:r>
            <a:endParaRPr lang="zh-CN" altLang="en-US" sz="3600"/>
          </a:p>
        </p:txBody>
      </p:sp>
      <p:pic>
        <p:nvPicPr>
          <p:cNvPr id="-2147482607" name="图片 -21474826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2365" y="1826895"/>
            <a:ext cx="7214235" cy="3329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245" y="1792605"/>
            <a:ext cx="1962150" cy="11620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26920" y="4439920"/>
            <a:ext cx="901065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 fontAlgn="auto"/>
            <a:r>
              <a:rPr lang="zh-CN" altLang="en-US" sz="3200" b="0" u="none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只要我们可以控制电机的加速度和小车的倾角成正比，就可以让小车保持平衡？</a:t>
            </a:r>
            <a:endParaRPr lang="zh-CN" altLang="en-US" sz="3200" b="0" u="none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18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710" y="935355"/>
            <a:ext cx="10168255" cy="5899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54735" y="185420"/>
            <a:ext cx="663892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结果是这样的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140" y="19494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2.</a:t>
            </a:r>
            <a:r>
              <a:rPr>
                <a:sym typeface="+mn-ea"/>
              </a:rPr>
              <a:t> </a:t>
            </a:r>
            <a:r>
              <a:rPr lang="zh-CN">
                <a:sym typeface="+mn-ea"/>
              </a:rPr>
              <a:t>单摆</a:t>
            </a:r>
            <a:endParaRPr lang="zh-CN"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2500" y="3340418"/>
          <a:ext cx="1270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77165" progId="Equation.KSEE3">
                  <p:embed/>
                </p:oleObj>
              </mc:Choice>
              <mc:Fallback>
                <p:oleObj name="" r:id="rId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2500" y="3340418"/>
                        <a:ext cx="1270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2500" y="3340418"/>
          <a:ext cx="1270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7000" imgH="177165" progId="Equation.KSEE3">
                  <p:embed/>
                </p:oleObj>
              </mc:Choice>
              <mc:Fallback>
                <p:oleObj name="" r:id="rId3" imgW="127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0" y="3340418"/>
                        <a:ext cx="1270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6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440" y="1772920"/>
            <a:ext cx="7744460" cy="3650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140" y="19494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3.</a:t>
            </a:r>
            <a:r>
              <a:rPr>
                <a:sym typeface="+mn-ea"/>
              </a:rPr>
              <a:t> </a:t>
            </a:r>
            <a:r>
              <a:rPr lang="en-US" altLang="zh-CN">
                <a:sym typeface="+mn-ea"/>
              </a:rPr>
              <a:t>PD</a:t>
            </a:r>
            <a:r>
              <a:rPr lang="zh-CN" altLang="en-US">
                <a:sym typeface="+mn-ea"/>
              </a:rPr>
              <a:t>控制器</a:t>
            </a:r>
            <a:endParaRPr lang="zh-CN" altLang="en-US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41525" y="2038350"/>
            <a:ext cx="8016875" cy="1310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lang="zh-CN" altLang="en-US" sz="2000" b="0" u="none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类比到我们的平衡小车，为了让小车能静止在平衡位置附近，我们不仅需要在电机上施加和倾角成正比的回复力，还需要增加和角速度成正比的阻尼力，阻尼力与运动方向相反。这样，小车的平衡控制算法可以进行改写</a:t>
            </a:r>
            <a:endParaRPr lang="zh-CN" altLang="en-US" sz="2000" b="0" u="none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0" y="4623435"/>
            <a:ext cx="23622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4670" y="323215"/>
            <a:ext cx="6638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PD</a:t>
            </a:r>
            <a:r>
              <a:rPr lang="zh-CN" altLang="en-US" sz="3200"/>
              <a:t>控制下小车直立的效果</a:t>
            </a:r>
            <a:endParaRPr lang="zh-CN" altLang="en-US" sz="3200"/>
          </a:p>
        </p:txBody>
      </p:sp>
      <p:pic>
        <p:nvPicPr>
          <p:cNvPr id="-2147482613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" y="1206500"/>
            <a:ext cx="11621770" cy="562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平衡小车直立控制原理图</a:t>
            </a:r>
            <a:endParaRPr lang="zh-CN" altLang="en-US"/>
          </a:p>
        </p:txBody>
      </p:sp>
      <p:pic>
        <p:nvPicPr>
          <p:cNvPr id="-2147482604" name="图片 -214748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0" y="2460625"/>
            <a:ext cx="8740140" cy="2503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301307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>
                <a:latin typeface="微软雅黑" charset="0"/>
                <a:ea typeface="微软雅黑" charset="0"/>
              </a:rPr>
              <a:t>谢谢大家</a:t>
            </a:r>
            <a:endParaRPr lang="zh-CN" altLang="en-US" sz="4400">
              <a:latin typeface="微软雅黑" charset="0"/>
              <a:ea typeface="微软雅黑" charset="0"/>
            </a:endParaRPr>
          </a:p>
          <a:p>
            <a:pPr marL="0" indent="0" algn="ctr">
              <a:buNone/>
            </a:pPr>
            <a:endParaRPr lang="zh-CN" altLang="en-US" sz="1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Equation.KSEE3</vt:lpstr>
      <vt:lpstr>   平衡小车直立控制原理</vt:lpstr>
      <vt:lpstr>PowerPoint 演示文稿</vt:lpstr>
      <vt:lpstr>PowerPoint 演示文稿</vt:lpstr>
      <vt:lpstr>PowerPoint 演示文稿</vt:lpstr>
      <vt:lpstr>2. 恼人转动惯量</vt:lpstr>
      <vt:lpstr>3. 转动惯量能否为零</vt:lpstr>
      <vt:lpstr>PowerPoint 演示文稿</vt:lpstr>
      <vt:lpstr>5.平衡小车直立控制原理图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passoni</cp:lastModifiedBy>
  <cp:revision>31</cp:revision>
  <dcterms:created xsi:type="dcterms:W3CDTF">2015-05-05T08:02:00Z</dcterms:created>
  <dcterms:modified xsi:type="dcterms:W3CDTF">2016-06-14T06:27:48Z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