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sz="3600">
                <a:latin typeface="微软雅黑" charset="0"/>
                <a:ea typeface="微软雅黑" charset="0"/>
              </a:rPr>
              <a:t> 平衡小车速度控制原理与串级PID</a:t>
            </a:r>
            <a:endParaRPr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2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484630"/>
            <a:ext cx="9017635" cy="450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40740" y="384175"/>
            <a:ext cx="7465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直立控制下的速度负反馈控制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6573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2.串级控制系统</a:t>
            </a:r>
            <a:endParaRPr lang="en-US">
              <a:sym typeface="+mn-ea"/>
            </a:endParaRPr>
          </a:p>
        </p:txBody>
      </p:sp>
      <p:pic>
        <p:nvPicPr>
          <p:cNvPr id="-2147482611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1313180"/>
            <a:ext cx="7537450" cy="4812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1631950"/>
            <a:ext cx="8037830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069840"/>
            <a:ext cx="9457055" cy="971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3549015" y="4987925"/>
            <a:ext cx="382206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→</a:t>
            </a:r>
            <a:endParaRPr lang="zh-CN" altLang="en-US" sz="9600"/>
          </a:p>
        </p:txBody>
      </p:sp>
      <p:sp>
        <p:nvSpPr>
          <p:cNvPr id="10" name="文本框 9"/>
          <p:cNvSpPr txBox="1"/>
          <p:nvPr/>
        </p:nvSpPr>
        <p:spPr>
          <a:xfrm>
            <a:off x="977900" y="541020"/>
            <a:ext cx="48272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3.</a:t>
            </a:r>
            <a:r>
              <a:rPr lang="zh-CN" altLang="en-US" sz="4000"/>
              <a:t>串级</a:t>
            </a:r>
            <a:r>
              <a:rPr lang="en-US" altLang="zh-CN" sz="4000"/>
              <a:t>PID</a:t>
            </a:r>
            <a:r>
              <a:rPr lang="zh-CN" altLang="en-US" sz="4000"/>
              <a:t>公式的演变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40" y="19494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4.</a:t>
            </a:r>
            <a:r>
              <a:rPr>
                <a:sym typeface="+mn-ea"/>
              </a:rPr>
              <a:t> </a:t>
            </a:r>
            <a:r>
              <a:rPr lang="zh-CN">
                <a:sym typeface="+mn-ea"/>
              </a:rPr>
              <a:t>直立与速度控制的原理图</a:t>
            </a:r>
            <a:endParaRPr lang="zh-CN">
              <a:sym typeface="+mn-ea"/>
            </a:endParaRPr>
          </a:p>
        </p:txBody>
      </p:sp>
      <p:pic>
        <p:nvPicPr>
          <p:cNvPr id="-2147482614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566670"/>
            <a:ext cx="10611485" cy="2407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   平衡小车速度控制原理</vt:lpstr>
      <vt:lpstr>PowerPoint 演示文稿</vt:lpstr>
      <vt:lpstr>2.串级控制系统</vt:lpstr>
      <vt:lpstr>PowerPoint 演示文稿</vt:lpstr>
      <vt:lpstr>4. 直立与速度控制的原理图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29</cp:revision>
  <dcterms:created xsi:type="dcterms:W3CDTF">2015-05-05T08:02:00Z</dcterms:created>
  <dcterms:modified xsi:type="dcterms:W3CDTF">2016-06-12T06:17:34Z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