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步进电机原理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1.步进电机的优点之无需减速器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>
                <a:sym typeface="+mn-ea"/>
              </a:rPr>
              <a:t>步进电机的分类之</a:t>
            </a:r>
            <a:r>
              <a:rPr lang="zh-CN" altLang="en-US"/>
              <a:t>两相混合式步进电机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t>步进电机原理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.步进电机的优点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366520" y="2704465"/>
            <a:ext cx="7261860" cy="155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 algn="l" fontAlgn="auto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步进电机没有电刷，寿命更长。</a:t>
            </a:r>
            <a:endParaRPr lang="zh-CN" altLang="en-US" sz="16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开环控制即可达到较高的精度，是低成本的数控系统的首选。</a:t>
            </a:r>
            <a:endParaRPr lang="zh-CN" altLang="en-US" sz="16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没有累积误差，有较好的位置精度。</a:t>
            </a:r>
            <a:endParaRPr lang="zh-CN" altLang="en-US" sz="16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 algn="l" fontAlgn="auto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zh-CN" altLang="en-US" sz="16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可以不经过减速器直接带负载。</a:t>
            </a:r>
            <a:endParaRPr lang="zh-CN" altLang="en-US" sz="16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4859655"/>
            <a:ext cx="1440180" cy="1173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80" y="478155"/>
            <a:ext cx="2148205" cy="2564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95" y="3821430"/>
            <a:ext cx="2238375" cy="23774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15755" y="3042285"/>
            <a:ext cx="2138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贴片机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0050" y="5262245"/>
            <a:ext cx="21380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碳刷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42755" y="6325870"/>
            <a:ext cx="213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打印机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54075" y="1771650"/>
            <a:ext cx="8642985" cy="1188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 algn="l">
              <a:buClrTx/>
              <a:buFont typeface="+mj-ea"/>
              <a:buAutoNum type="circleNumDbPlain"/>
            </a:pP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减速器的差异导致小车开环的时候很难走直线。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 algn="l">
              <a:buClrTx/>
              <a:buFont typeface="+mj-ea"/>
              <a:buAutoNum type="circleNumDbPlain"/>
            </a:pP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齿轮减速器的回程间隙导致平衡小车在直立的时候会有一定的晃动。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075" y="401320"/>
            <a:ext cx="765556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使用国产的微型齿轮减速电机制作的小车有两个较大的缺点：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4075" y="4724400"/>
            <a:ext cx="8642985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 algn="l">
              <a:buClrTx/>
              <a:buFont typeface="+mj-ea"/>
              <a:buAutoNum type="circleNumDbPlain"/>
            </a:pP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使用品牌（如</a:t>
            </a:r>
            <a:r>
              <a:rPr lang="en-US" altLang="zh-CN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maxon</a:t>
            </a: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）光电编码器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行星减速</a:t>
            </a: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电机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 algn="l">
              <a:buClrTx/>
              <a:buFont typeface="+mj-ea"/>
              <a:buAutoNum type="circleNumDbPlain"/>
            </a:pP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使用可以无需减速器的步进电机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075" y="4022090"/>
            <a:ext cx="7529195" cy="106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靠谱的解决方案：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</a:t>
            </a:r>
            <a:r>
              <a:rPr lang="zh-CN">
                <a:sym typeface="+mn-ea"/>
              </a:rPr>
              <a:t>步进电机种类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根据构造：反应式、永磁式和混合式。</a:t>
            </a:r>
            <a:endParaRPr lang="zh-CN" altLang="en-US"/>
          </a:p>
          <a:p>
            <a:r>
              <a:rPr lang="zh-CN" altLang="en-US"/>
              <a:t>根据相数：二相、三相和五相等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重点：两相混合式步进电机，市场份额</a:t>
            </a:r>
            <a:r>
              <a:rPr lang="en-US" altLang="zh-CN"/>
              <a:t>97%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205" y="14605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电机实物图解</a:t>
            </a:r>
            <a:endParaRPr lang="zh-CN" altLang="en-US"/>
          </a:p>
        </p:txBody>
      </p:sp>
      <p:pic>
        <p:nvPicPr>
          <p:cNvPr id="-2147482622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890" y="1241425"/>
            <a:ext cx="6828155" cy="4723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389890"/>
            <a:ext cx="5967095" cy="5989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0665" y="789940"/>
            <a:ext cx="504126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在图(1)中，当A相绕组通电时,在定子磁极绕组1产生的S磁极吸引转子N极,使得磁极1下是齿对齿,磁力线由转子N极指向磁极1的齿面,磁极5下也是齿对齿,磁极3和7是齿对槽。因转子上共有50个齿,其齿距角为360°/50=7.2°,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旁边的B相绕组的磁极2的5个齿和转子齿有1/4齿距的错位,即1.8°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92455" y="458470"/>
            <a:ext cx="10327640" cy="54559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以上就是步进电机工作的过程，从中我们得到一个重要的参数：步距角。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步距角越小，电机运动越平滑。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下面是混合式步进电机步距角的计算公式：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P：步进电机相数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：</a:t>
            </a:r>
            <a:r>
              <a:rPr lang="zh-CN" altLang="en-US" sz="24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步进电机转子N级或者S级的齿数</a:t>
            </a:r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20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这也就是我们所说的步进电机固有步距角。其实我们还可以使用细分驱动器对步距角进行细分。</a:t>
            </a:r>
            <a:endParaRPr lang="zh-CN" altLang="en-US" sz="20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en-US" altLang="zh-CN" sz="240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-2147482614" name="对象 -2147482615"/>
          <p:cNvGraphicFramePr>
            <a:graphicFrameLocks noChangeAspect="1"/>
          </p:cNvGraphicFramePr>
          <p:nvPr/>
        </p:nvGraphicFramePr>
        <p:xfrm>
          <a:off x="4222750" y="2607310"/>
          <a:ext cx="1876425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76300" imgH="241300" progId="Equation.KSEE3">
                  <p:embed/>
                </p:oleObj>
              </mc:Choice>
              <mc:Fallback>
                <p:oleObj name="" r:id="rId1" imgW="8763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2750" y="2607310"/>
                        <a:ext cx="1876425" cy="516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6" name="对象 11"/>
          <p:cNvGraphicFramePr>
            <a:graphicFrameLocks noChangeAspect="1"/>
          </p:cNvGraphicFramePr>
          <p:nvPr/>
        </p:nvGraphicFramePr>
        <p:xfrm>
          <a:off x="521335" y="3764280"/>
          <a:ext cx="47688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15900" imgH="215900" progId="Equation.KSEE3">
                  <p:embed/>
                </p:oleObj>
              </mc:Choice>
              <mc:Fallback>
                <p:oleObj name="" r:id="rId3" imgW="215900" imgH="2159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335" y="3764280"/>
                        <a:ext cx="476885" cy="47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宽屏</PresentationFormat>
  <Paragraphs>66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Equation.KSEE3</vt:lpstr>
      <vt:lpstr>Equation.KSEE3</vt:lpstr>
      <vt:lpstr>步进电机原理</vt:lpstr>
      <vt:lpstr>本节内容</vt:lpstr>
      <vt:lpstr>1.步进电机的优点</vt:lpstr>
      <vt:lpstr>PowerPoint 演示文稿</vt:lpstr>
      <vt:lpstr>2.步进电机种类</vt:lpstr>
      <vt:lpstr>电机实物图解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24</cp:revision>
  <dcterms:created xsi:type="dcterms:W3CDTF">2015-05-05T08:02:00Z</dcterms:created>
  <dcterms:modified xsi:type="dcterms:W3CDTF">2016-10-31T03:00:15Z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