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pPr algn="ctr"/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步进电机平衡小车入门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64740" y="6154420"/>
            <a:ext cx="12396470" cy="1440815"/>
          </a:xfrm>
        </p:spPr>
        <p:txBody>
          <a:bodyPr/>
          <a:p>
            <a:r>
              <a:rPr lang="zh-CN" altLang="zh-CN"/>
              <a:t>我的淘宝小店：https://shop114407458.taobao.com</a:t>
            </a:r>
            <a:endParaRPr lang="zh-CN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02995" y="561340"/>
            <a:ext cx="9117330" cy="5717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通过采样电阻确定电流，下面是计算公式</a:t>
            </a:r>
            <a:r>
              <a:rPr lang="en-US" altLang="zh-CN"/>
              <a:t>: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在我们的原理图中，VREF是由电阻分压得到，最后计算得到的电流是</a:t>
            </a:r>
            <a:r>
              <a:rPr lang="en-US" altLang="zh-CN"/>
              <a:t>: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fontAlgn="auto">
              <a:lnSpc>
                <a:spcPct val="150000"/>
              </a:lnSpc>
            </a:pP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控制接口定义：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en-US" altLang="zh-CN"/>
              <a:t>FR:高低电平控制电机正反转</a:t>
            </a: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en-US" altLang="zh-CN"/>
              <a:t>STEP:脉冲频率控制电机的运行速度</a:t>
            </a: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en-US" altLang="zh-CN"/>
              <a:t>ST:低电平或者悬空，芯片进入“待机模式”；高电平进入“工作模式”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32605" y="1254125"/>
          <a:ext cx="239966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371600" imgH="228600" progId="Equation.KSEE3">
                  <p:embed/>
                </p:oleObj>
              </mc:Choice>
              <mc:Fallback>
                <p:oleObj name="" r:id="rId1" imgW="13716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32605" y="1254125"/>
                        <a:ext cx="239966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618" name="对象 -2147482619"/>
          <p:cNvGraphicFramePr>
            <a:graphicFrameLocks noChangeAspect="1"/>
          </p:cNvGraphicFramePr>
          <p:nvPr/>
        </p:nvGraphicFramePr>
        <p:xfrm>
          <a:off x="3123565" y="2830830"/>
          <a:ext cx="5306060" cy="480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2527300" imgH="228600" progId="Equation.KSEE3">
                  <p:embed/>
                </p:oleObj>
              </mc:Choice>
              <mc:Fallback>
                <p:oleObj name="" r:id="rId3" imgW="2527300" imgH="2286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23565" y="2830830"/>
                        <a:ext cx="5306060" cy="4800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4865" y="3013075"/>
            <a:ext cx="10515600" cy="4351338"/>
          </a:xfrm>
        </p:spPr>
        <p:txBody>
          <a:bodyPr/>
          <a:p>
            <a:pPr marL="0" indent="0" algn="ctr">
              <a:buNone/>
            </a:pPr>
            <a:r>
              <a:rPr lang="zh-CN" altLang="en-US" sz="4400">
                <a:latin typeface="微软雅黑" panose="020B0503020204020204" charset="-122"/>
                <a:ea typeface="微软雅黑" panose="020B0503020204020204" charset="-122"/>
              </a:rPr>
              <a:t>谢谢大家</a:t>
            </a:r>
            <a:endParaRPr lang="zh-CN" altLang="en-US" sz="44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本节内容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73200" y="303212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/>
              <a:t>1.步进电机的缺点</a:t>
            </a:r>
            <a:endParaRPr lang="zh-CN" altLang="en-US"/>
          </a:p>
          <a:p>
            <a:pPr marL="0" indent="0">
              <a:buNone/>
            </a:pPr>
            <a:r>
              <a:t>2.步进电机在平衡小车上面的应用</a:t>
            </a:r>
          </a:p>
          <a:p>
            <a:pPr marL="0" indent="0">
              <a:buNone/>
            </a:pPr>
            <a:r>
              <a:rPr lang="en-US" altLang="zh-CN"/>
              <a:t>3.步进电机与直流电机平衡小车控制差异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4.步进电机控制与LV8731V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1.</a:t>
            </a:r>
            <a:r>
              <a:rPr lang="zh-CN" altLang="en-US">
                <a:sym typeface="+mn-ea"/>
              </a:rPr>
              <a:t>步进电机的缺点</a:t>
            </a:r>
            <a:endParaRPr lang="zh-CN" altLang="en-US"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592580" y="2330450"/>
            <a:ext cx="9363710" cy="2834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l" fontAlgn="auto">
              <a:lnSpc>
                <a:spcPct val="150000"/>
              </a:lnSpc>
              <a:buClrTx/>
              <a:buNone/>
            </a:pPr>
            <a:r>
              <a:rPr lang="zh-CN" altLang="en-US" sz="2000" b="0" u="none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①　低速转动时振动和噪声都比较大；</a:t>
            </a:r>
            <a:endParaRPr lang="zh-CN" altLang="en-US" sz="2000" b="0" u="none"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  <a:p>
            <a:pPr indent="0" algn="l" fontAlgn="auto">
              <a:lnSpc>
                <a:spcPct val="150000"/>
              </a:lnSpc>
              <a:buClrTx/>
              <a:buNone/>
            </a:pPr>
            <a:r>
              <a:rPr lang="zh-CN" altLang="en-US" sz="2000" b="0" u="none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②　输出力矩随着转速升高而降低；</a:t>
            </a:r>
            <a:endParaRPr lang="zh-CN" altLang="en-US" sz="2000" b="0" u="none"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  <a:p>
            <a:pPr indent="0" algn="l" fontAlgn="auto">
              <a:lnSpc>
                <a:spcPct val="150000"/>
              </a:lnSpc>
              <a:buClrTx/>
              <a:buNone/>
            </a:pPr>
            <a:r>
              <a:rPr lang="zh-CN" altLang="en-US" sz="2000" b="0" u="none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③　启动频率不能太高，否则会堵转并伴随有呼啸声；</a:t>
            </a:r>
            <a:endParaRPr lang="zh-CN" altLang="en-US" sz="2000" b="0" u="none"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  <a:p>
            <a:pPr indent="0" algn="l" fontAlgn="auto">
              <a:lnSpc>
                <a:spcPct val="150000"/>
              </a:lnSpc>
              <a:buClrTx/>
              <a:buNone/>
            </a:pPr>
            <a:r>
              <a:rPr lang="zh-CN" altLang="en-US" sz="2000" b="0" u="none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④　速度突变较大时存在丢步和过冲现象；</a:t>
            </a:r>
            <a:endParaRPr lang="zh-CN" altLang="en-US" sz="2000" b="0" u="none"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  <a:p>
            <a:pPr indent="0" algn="l" fontAlgn="auto">
              <a:lnSpc>
                <a:spcPct val="150000"/>
              </a:lnSpc>
              <a:buClrTx/>
              <a:buNone/>
            </a:pPr>
            <a:r>
              <a:rPr lang="zh-CN" altLang="en-US" sz="2000" b="0" u="none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⑤　最高运动速度较低，且高速转动时输出力矩小；</a:t>
            </a:r>
            <a:endParaRPr lang="zh-CN" altLang="en-US" sz="2000" b="0" u="none"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  <a:p>
            <a:pPr indent="0" algn="l" fontAlgn="auto">
              <a:lnSpc>
                <a:spcPct val="150000"/>
              </a:lnSpc>
              <a:buClrTx/>
              <a:buNone/>
            </a:pPr>
            <a:r>
              <a:rPr lang="zh-CN" altLang="en-US" sz="2000" b="0" u="none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⑥　开环控制，不能完全保证实际运行效果与给定一致；</a:t>
            </a:r>
            <a:endParaRPr lang="zh-CN" altLang="en-US" sz="2000" b="0" u="none"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2.</a:t>
            </a:r>
            <a:r>
              <a:rPr>
                <a:sym typeface="+mn-ea"/>
              </a:rPr>
              <a:t>步进电机在平衡小车上面的应用</a:t>
            </a:r>
            <a:endParaRPr lang="en-US" altLang="zh-CN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8200" y="2172335"/>
            <a:ext cx="8995410" cy="4757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一般配合</a:t>
            </a:r>
            <a:r>
              <a:rPr lang="en-US" altLang="zh-CN"/>
              <a:t>65mm</a:t>
            </a:r>
            <a:r>
              <a:rPr lang="zh-CN" altLang="en-US"/>
              <a:t>轮胎的时候，电机转速在</a:t>
            </a:r>
            <a:r>
              <a:rPr lang="en-US" altLang="zh-CN"/>
              <a:t>250rpm</a:t>
            </a:r>
            <a:r>
              <a:rPr lang="zh-CN" altLang="en-US"/>
              <a:t>以上才能满足平衡小车的要求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频率转速计算公式：</a:t>
            </a:r>
            <a:endParaRPr lang="zh-CN" altLang="en-US"/>
          </a:p>
          <a:p>
            <a:endParaRPr lang="zh-CN" altLang="en-US"/>
          </a:p>
          <a:p>
            <a:pPr algn="ctr"/>
            <a:r>
              <a:rPr lang="zh-CN" altLang="en-US"/>
              <a:t>步进电机转速=脉冲频率*60/((360/T)*X)</a:t>
            </a:r>
            <a:endParaRPr lang="zh-CN" altLang="en-US"/>
          </a:p>
          <a:p>
            <a:pPr algn="ctr"/>
            <a:endParaRPr lang="zh-CN" altLang="en-US"/>
          </a:p>
          <a:p>
            <a:pPr algn="l"/>
            <a:r>
              <a:rPr lang="zh-CN" altLang="en-US"/>
              <a:t>步进电机转速单位是：rpm</a:t>
            </a:r>
            <a:endParaRPr lang="zh-CN" altLang="en-US"/>
          </a:p>
          <a:p>
            <a:pPr algn="l"/>
            <a:r>
              <a:rPr lang="zh-CN" altLang="en-US"/>
              <a:t>脉冲频率单位是：Hz</a:t>
            </a:r>
            <a:endParaRPr lang="zh-CN" altLang="en-US"/>
          </a:p>
          <a:p>
            <a:pPr algn="l"/>
            <a:r>
              <a:rPr lang="zh-CN" altLang="en-US"/>
              <a:t>X：步进电机驱动器的细分数。</a:t>
            </a:r>
            <a:endParaRPr lang="zh-CN" altLang="en-US"/>
          </a:p>
          <a:p>
            <a:pPr algn="l"/>
            <a:r>
              <a:rPr lang="zh-CN" altLang="en-US"/>
              <a:t>T：步进电机固有步距角。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根据我们的经验，使用42步进电机(步距角1.8°,相电流1.3-1.7A)制作平衡小车，当配备16细分的驱动器的时候，频率一般最多大可给到13khz。</a:t>
            </a:r>
            <a:endParaRPr lang="zh-CN" altLang="en-US"/>
          </a:p>
          <a:p>
            <a:br>
              <a:rPr lang="zh-CN" altLang="en-US"/>
            </a:br>
            <a:r>
              <a:rPr lang="zh-CN" altLang="en-US"/>
              <a:t>根据公式计算出我们以上使用的步进电机转速是243.75rpm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92810" y="1623695"/>
            <a:ext cx="1402080" cy="4832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转速要求</a:t>
            </a:r>
            <a:endParaRPr lang="zh-CN" sz="2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lnSpc>
                <a:spcPct val="100000"/>
              </a:lnSpc>
            </a:pPr>
            <a:r>
              <a:rPr lang="zh-CN" sz="2800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控制算法</a:t>
            </a:r>
            <a:endParaRPr lang="zh-CN" sz="2800"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pic>
        <p:nvPicPr>
          <p:cNvPr id="-2147482622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7415" y="2553335"/>
            <a:ext cx="7466965" cy="1152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标题 1"/>
          <p:cNvSpPr>
            <a:spLocks noGrp="1"/>
          </p:cNvSpPr>
          <p:nvPr/>
        </p:nvSpPr>
        <p:spPr>
          <a:xfrm>
            <a:off x="838200" y="15627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00000"/>
              </a:lnSpc>
              <a:buClrTx/>
              <a:buFont typeface="Wingdings" panose="05000000000000000000" charset="0"/>
              <a:buChar char="l"/>
            </a:pPr>
            <a:r>
              <a:rPr lang="zh-CN" sz="2000"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雕刻机等开环控制系统</a:t>
            </a:r>
            <a:endParaRPr lang="zh-CN" sz="2000"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838200" y="35140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00000"/>
              </a:lnSpc>
              <a:buClrTx/>
              <a:buFont typeface="Wingdings" panose="05000000000000000000" charset="0"/>
              <a:buChar char="l"/>
            </a:pPr>
            <a:r>
              <a:rPr lang="zh-CN" sz="2000"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双输入量、单控制量的闭环系统</a:t>
            </a:r>
            <a:endParaRPr lang="zh-CN" sz="2000"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342900" indent="-342900" algn="l">
              <a:lnSpc>
                <a:spcPct val="100000"/>
              </a:lnSpc>
              <a:buClrTx/>
              <a:buFont typeface="Wingdings" panose="05000000000000000000" charset="0"/>
              <a:buChar char="l"/>
            </a:pPr>
            <a:endParaRPr lang="zh-CN" sz="2000"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pic>
        <p:nvPicPr>
          <p:cNvPr id="6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74845"/>
            <a:ext cx="7247255" cy="19469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3.步进电机与直流电机平衡小车控制差异</a:t>
            </a:r>
            <a:endParaRPr lang="en-US" altLang="zh-CN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5325" y="1874520"/>
            <a:ext cx="10790555" cy="46177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254000" algn="l" fontAlgn="auto">
              <a:lnSpc>
                <a:spcPct val="150000"/>
              </a:lnSpc>
            </a:pPr>
            <a:r>
              <a:rPr lang="en-US" altLang="zh-CN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①</a:t>
            </a:r>
            <a:r>
              <a:rPr lang="zh-CN" altLang="en-US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定时器配置</a:t>
            </a:r>
            <a:endParaRPr lang="zh-CN" altLang="en-US" b="0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254000" algn="l" fontAlgn="auto">
              <a:lnSpc>
                <a:spcPct val="150000"/>
              </a:lnSpc>
            </a:pPr>
            <a:r>
              <a:rPr lang="zh-CN" altLang="en-US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直流电机平衡小车：</a:t>
            </a:r>
            <a:r>
              <a:rPr lang="en-US" altLang="zh-CN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PWM</a:t>
            </a:r>
            <a:r>
              <a:rPr lang="zh-CN" altLang="en-US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模式</a:t>
            </a:r>
            <a:endParaRPr lang="zh-CN" altLang="en-US" b="0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254000" algn="l" fontAlgn="auto">
              <a:lnSpc>
                <a:spcPct val="150000"/>
              </a:lnSpc>
            </a:pPr>
            <a:r>
              <a:rPr lang="zh-CN" altLang="en-US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步进电机平衡小车：输出比较模式</a:t>
            </a:r>
            <a:endParaRPr lang="zh-CN" altLang="en-US" b="0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254000" algn="l" fontAlgn="auto">
              <a:lnSpc>
                <a:spcPct val="150000"/>
              </a:lnSpc>
            </a:pPr>
            <a:endParaRPr lang="zh-CN" altLang="en-US" b="0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254000" algn="l" fontAlgn="auto">
              <a:lnSpc>
                <a:spcPct val="150000"/>
              </a:lnSpc>
            </a:pPr>
            <a:r>
              <a:rPr lang="zh-CN" altLang="en-US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②　直立控制</a:t>
            </a:r>
            <a:endParaRPr lang="zh-CN" altLang="en-US" b="0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254000" algn="l" fontAlgn="auto">
              <a:lnSpc>
                <a:spcPct val="1500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直流电机平衡小车：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PD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控制器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254000" algn="l" fontAlgn="auto">
              <a:lnSpc>
                <a:spcPct val="1500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步进电机平衡小车：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控制器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254000" algn="l" fontAlgn="auto">
              <a:lnSpc>
                <a:spcPct val="150000"/>
              </a:lnSpc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254000" algn="l" fontAlgn="auto">
              <a:lnSpc>
                <a:spcPct val="1500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③　速度反馈与控制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254000" algn="l" fontAlgn="auto">
              <a:lnSpc>
                <a:spcPct val="1500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直流电机平衡小车：编码器反馈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254000" algn="l" fontAlgn="auto">
              <a:lnSpc>
                <a:spcPct val="1500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步进电机平衡小车：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上一个控制周期计算的频率值代替编码器反馈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br>
              <a:rPr lang="zh-CN" altLang="en-US"/>
            </a:br>
            <a:r>
              <a:rPr lang="en-US" altLang="zh-CN"/>
              <a:t>4</a:t>
            </a:r>
            <a:r>
              <a:rPr lang="zh-CN" altLang="en-US"/>
              <a:t>.</a:t>
            </a:r>
            <a:r>
              <a:rPr lang="en-US" altLang="zh-CN">
                <a:sym typeface="+mn-ea"/>
              </a:rPr>
              <a:t>步进电机控制与LV8731V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768985" y="2013585"/>
            <a:ext cx="8731250" cy="42062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457200" algn="l" fontAlgn="auto">
              <a:lnSpc>
                <a:spcPct val="150000"/>
              </a:lnSpc>
            </a:pPr>
            <a:r>
              <a:rPr lang="zh-CN" altLang="en-US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很多同学第一次体验步进电机控制是在</a:t>
            </a:r>
            <a:r>
              <a:rPr lang="en-US" altLang="zh-CN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51</a:t>
            </a:r>
            <a:r>
              <a:rPr lang="zh-CN" altLang="en-US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开发板上面。使用达林顿管配合单片机延时去控制步进电机，通过</a:t>
            </a:r>
            <a:r>
              <a:rPr lang="en-US" altLang="zh-CN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Delay</a:t>
            </a:r>
            <a:r>
              <a:rPr lang="zh-CN" altLang="en-US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函数进行延时来改变脉冲频率进行调速。</a:t>
            </a:r>
            <a:endParaRPr lang="zh-CN" altLang="en-US" b="0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457200" algn="l" fontAlgn="auto">
              <a:lnSpc>
                <a:spcPct val="150000"/>
              </a:lnSpc>
            </a:pPr>
            <a:endParaRPr lang="zh-CN" altLang="en-US" b="0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457200" algn="l" fontAlgn="auto">
              <a:lnSpc>
                <a:spcPct val="150000"/>
              </a:lnSpc>
            </a:pPr>
            <a:endParaRPr lang="zh-CN" altLang="en-US" b="1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457200" algn="l" fontAlgn="auto">
              <a:lnSpc>
                <a:spcPct val="150000"/>
              </a:lnSpc>
            </a:pPr>
            <a:r>
              <a:rPr lang="zh-CN" altLang="en-US" b="1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细分控制</a:t>
            </a:r>
            <a:endParaRPr lang="zh-CN" altLang="en-US" b="1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457200" algn="l" fontAlgn="auto">
              <a:lnSpc>
                <a:spcPct val="150000"/>
              </a:lnSpc>
            </a:pPr>
            <a:r>
              <a:rPr lang="zh-CN" altLang="en-US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两相步进电机的基本步距角是1.8°，即一个脉冲走1.8°，如果没有细分，则是200个脉冲走一圈360°，细分是通过驱动器靠精确控制电机的相电流所产生的，与电机无关，如果是16细分，则发一个脉冲电机走0.1125°，即3200个脉冲走一圈360°</a:t>
            </a:r>
            <a:endParaRPr lang="zh-CN" altLang="en-US" b="0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457200" algn="l" fontAlgn="auto">
              <a:lnSpc>
                <a:spcPct val="150000"/>
              </a:lnSpc>
            </a:pPr>
            <a:endParaRPr lang="zh-CN" altLang="en-US" b="0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457200" algn="l" fontAlgn="auto">
              <a:lnSpc>
                <a:spcPct val="150000"/>
              </a:lnSpc>
            </a:pPr>
            <a:endParaRPr lang="zh-CN" altLang="en-US" b="0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br>
              <a:rPr lang="zh-CN" altLang="en-US"/>
            </a:br>
            <a:r>
              <a:rPr lang="zh-CN" altLang="en-US"/>
              <a:t>步进电机驱动</a:t>
            </a:r>
            <a:r>
              <a:rPr lang="en-US" altLang="zh-CN">
                <a:sym typeface="+mn-ea"/>
              </a:rPr>
              <a:t>LV8731V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768985" y="2013585"/>
            <a:ext cx="8731250" cy="42062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457200" algn="l" fontAlgn="auto">
              <a:lnSpc>
                <a:spcPct val="150000"/>
              </a:lnSpc>
            </a:pPr>
            <a:r>
              <a:rPr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V8731芯片是三洋半导体2010年最新推出的两相步进电机驱动器芯片，用于驱动57及以下的步进电机，此芯片为最新工艺，超低的0.45欧导通电阻，体积更小，发热更低，加入了跨时代的短路保护功能，并且芯片本身带有5v电源输出，无需配合稳压芯片使用，特别适合在平衡小车上面使用。</a:t>
            </a:r>
            <a:endParaRPr b="0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457200" algn="l" fontAlgn="auto">
              <a:lnSpc>
                <a:spcPct val="150000"/>
              </a:lnSpc>
            </a:pPr>
            <a:endParaRPr lang="zh-CN" altLang="en-US" b="0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457200" algn="l" fontAlgn="auto">
              <a:lnSpc>
                <a:spcPct val="150000"/>
              </a:lnSpc>
            </a:pPr>
            <a:r>
              <a:rPr lang="zh-CN" altLang="en-US" b="1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下面是部分参数：</a:t>
            </a:r>
            <a:endParaRPr lang="zh-CN" altLang="en-US" b="1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457200" algn="l" fontAlgn="auto">
              <a:lnSpc>
                <a:spcPct val="150000"/>
              </a:lnSpc>
            </a:pPr>
            <a:r>
              <a:rPr lang="zh-CN" altLang="en-US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电压：9-32V</a:t>
            </a:r>
            <a:endParaRPr lang="zh-CN" altLang="en-US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457200" algn="l" fontAlgn="auto">
              <a:lnSpc>
                <a:spcPct val="150000"/>
              </a:lnSpc>
            </a:pPr>
            <a:r>
              <a:rPr lang="zh-CN" altLang="en-US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最大工作电流：2.5A</a:t>
            </a:r>
            <a:endParaRPr lang="zh-CN" altLang="en-US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457200" algn="l" fontAlgn="auto">
              <a:lnSpc>
                <a:spcPct val="150000"/>
              </a:lnSpc>
            </a:pPr>
            <a:r>
              <a:rPr lang="zh-CN" altLang="en-US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可选细分：1、2、4、16</a:t>
            </a:r>
            <a:endParaRPr lang="zh-CN" altLang="en-US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457200" algn="l" fontAlgn="auto">
              <a:lnSpc>
                <a:spcPct val="150000"/>
              </a:lnSpc>
            </a:pPr>
            <a:endParaRPr lang="zh-CN" altLang="en-US" b="0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-2147482620" name="图片 -21474826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4075" y="1294130"/>
            <a:ext cx="8143240" cy="52343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897255" y="363855"/>
            <a:ext cx="601472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在我们的平衡小车上面使用的原理图</a:t>
            </a:r>
            <a:endParaRPr lang="zh-CN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1213</Words>
  <Application>WPS 演示</Application>
  <PresentationFormat>宽屏</PresentationFormat>
  <Paragraphs>106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Wingdings</vt:lpstr>
      <vt:lpstr>Calibri</vt:lpstr>
      <vt:lpstr>Calibri Light</vt:lpstr>
      <vt:lpstr>Office 主题</vt:lpstr>
      <vt:lpstr>Equation.KSEE3</vt:lpstr>
      <vt:lpstr>Equation.KSEE3</vt:lpstr>
      <vt:lpstr>步进电机平衡小车入门</vt:lpstr>
      <vt:lpstr>本节内容</vt:lpstr>
      <vt:lpstr>1.步进电机的缺点</vt:lpstr>
      <vt:lpstr>2.步进电机在平衡小车上面的应用</vt:lpstr>
      <vt:lpstr>控制算法</vt:lpstr>
      <vt:lpstr>3.步进电机与直流电机平衡小车控制差异</vt:lpstr>
      <vt:lpstr> 4.步进电机控制与LV8731V </vt:lpstr>
      <vt:lpstr> 步进电机驱动LV8731V 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passoni</cp:lastModifiedBy>
  <cp:revision>20</cp:revision>
  <dcterms:created xsi:type="dcterms:W3CDTF">2015-05-05T08:02:00Z</dcterms:created>
  <dcterms:modified xsi:type="dcterms:W3CDTF">2016-10-31T07:50:33Z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