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3600">
                <a:latin typeface="微软雅黑" charset="0"/>
                <a:ea typeface="微软雅黑" charset="0"/>
              </a:rPr>
              <a:t>直流电机控制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与TB6612FNG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1.直流电机原理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2.减速器</a:t>
            </a:r>
            <a:r>
              <a:rPr lang="zh-CN" altLang="en-US"/>
              <a:t>作用及分类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3.电机实物接线图解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4.TB6612FNG使用说明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直流电机原理</a:t>
            </a:r>
            <a:endParaRPr lang="zh-CN" altLang="en-US"/>
          </a:p>
        </p:txBody>
      </p:sp>
      <p:pic>
        <p:nvPicPr>
          <p:cNvPr id="-2147482622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9610" y="1998345"/>
            <a:ext cx="5072380" cy="2691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6785" y="5302885"/>
            <a:ext cx="88290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如果我们可以调节施加在电机上面的直流电压大小，即可实现直流电机调速，改变施加电机上面直流电压的极性，即可实现电机换向。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2.1减速器</a:t>
            </a:r>
            <a:r>
              <a:rPr lang="zh-CN" altLang="en-US">
                <a:sym typeface="+mn-ea"/>
              </a:rPr>
              <a:t>的作用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2310" y="3357245"/>
            <a:ext cx="765048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降低电机速度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提高输出扭矩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2.2减速器</a:t>
            </a:r>
            <a:r>
              <a:rPr lang="zh-CN" altLang="en-US">
                <a:sym typeface="+mn-ea"/>
              </a:rPr>
              <a:t>的分类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齿轮减速器：体积较小，传递扭矩大，但是有一定的回程间隙。</a:t>
            </a:r>
            <a:endParaRPr lang="zh-CN" altLang="en-US"/>
          </a:p>
          <a:p>
            <a:r>
              <a:rPr lang="zh-CN" altLang="en-US"/>
              <a:t>蜗杆减速器：具有反向自锁功能，体积较大，传动效率不高，精度不高</a:t>
            </a:r>
            <a:endParaRPr lang="zh-CN" altLang="en-US"/>
          </a:p>
          <a:p>
            <a:r>
              <a:rPr lang="zh-CN" altLang="en-US"/>
              <a:t>行星齿轮减速器：结构比较紧凑，回程间隙小、精度较高，使用寿命很长，额定输出扭矩可以做的很大，但价格略贵。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4527550"/>
            <a:ext cx="646684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3.电机实物接线图解</a:t>
            </a:r>
            <a:endParaRPr lang="zh-CN" altLang="en-US"/>
          </a:p>
        </p:txBody>
      </p:sp>
      <p:pic>
        <p:nvPicPr>
          <p:cNvPr id="-2147482620" name="图片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728470"/>
            <a:ext cx="783844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4.TB6612FNG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2592070"/>
            <a:ext cx="10515600" cy="4351338"/>
          </a:xfrm>
        </p:spPr>
        <p:txBody>
          <a:bodyPr/>
          <a:p>
            <a:r>
              <a:rPr lang="zh-CN" altLang="en-US"/>
              <a:t>特性：发热小 无需散热片支持高达</a:t>
            </a:r>
            <a:r>
              <a:rPr lang="en-US" altLang="zh-CN"/>
              <a:t>100KH</a:t>
            </a:r>
            <a:r>
              <a:rPr lang="zh-CN" altLang="en-US"/>
              <a:t>的</a:t>
            </a:r>
            <a:r>
              <a:rPr lang="en-US" altLang="zh-CN"/>
              <a:t>PWM</a:t>
            </a:r>
            <a:r>
              <a:rPr lang="zh-CN" altLang="en-US"/>
              <a:t>输入 外围器件少</a:t>
            </a:r>
            <a:endParaRPr lang="zh-CN" altLang="en-US"/>
          </a:p>
          <a:p>
            <a:r>
              <a:rPr lang="zh-CN" altLang="en-US"/>
              <a:t>最大输入电压：VM = 15V</a:t>
            </a:r>
            <a:endParaRPr lang="zh-CN" altLang="en-US"/>
          </a:p>
          <a:p>
            <a:r>
              <a:rPr lang="zh-CN" altLang="en-US"/>
              <a:t>最大输出电流：Iout = 1.2A（平均）/3.2A（峰值）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9" name="内容占位符 -21474826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635" y="1575435"/>
            <a:ext cx="9829800" cy="4019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直流电机控制与TB6612FNG</vt:lpstr>
      <vt:lpstr>本节内容</vt:lpstr>
      <vt:lpstr>1.直流电机原理</vt:lpstr>
      <vt:lpstr>2.减速器</vt:lpstr>
      <vt:lpstr>2.减速器</vt:lpstr>
      <vt:lpstr>3.电机实物接线图解</vt:lpstr>
      <vt:lpstr>4.TB6612FNG使用说明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13</cp:revision>
  <dcterms:created xsi:type="dcterms:W3CDTF">2015-05-05T08:02:00Z</dcterms:created>
  <dcterms:modified xsi:type="dcterms:W3CDTF">2016-06-12T02:42:57Z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