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lang="zh-CN" altLang="en-US" sz="3600">
                <a:latin typeface="微软雅黑" charset="0"/>
                <a:ea typeface="微软雅黑" charset="0"/>
              </a:rPr>
              <a:t>离散化</a:t>
            </a:r>
            <a:r>
              <a:rPr lang="en-US" altLang="zh-CN" sz="3600">
                <a:latin typeface="微软雅黑" charset="0"/>
                <a:ea typeface="微软雅黑" charset="0"/>
              </a:rPr>
              <a:t>PID</a:t>
            </a:r>
            <a:r>
              <a:rPr lang="zh-CN" altLang="en-US" sz="3600">
                <a:latin typeface="微软雅黑" charset="0"/>
                <a:ea typeface="微软雅黑" charset="0"/>
              </a:rPr>
              <a:t>入门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</a:t>
            </a:r>
            <a:r>
              <a:rPr lang="en-US" altLang="zh-CN"/>
              <a:t>PID</a:t>
            </a:r>
            <a:r>
              <a:rPr lang="zh-CN" altLang="en-US"/>
              <a:t>基础知识</a:t>
            </a:r>
            <a:endParaRPr lang="zh-CN" altLang="en-US"/>
          </a:p>
          <a:p>
            <a:pPr marL="0" indent="0">
              <a:buNone/>
            </a:pPr>
            <a:r>
              <a:t>2.</a:t>
            </a:r>
            <a:r>
              <a:rPr lang="zh-CN"/>
              <a:t>离散化</a:t>
            </a:r>
            <a:r>
              <a:rPr lang="en-US" altLang="zh-CN"/>
              <a:t>PID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1.</a:t>
            </a:r>
            <a:r>
              <a:rPr lang="en-US" altLang="zh-CN">
                <a:sym typeface="+mn-ea"/>
              </a:rPr>
              <a:t>PID</a:t>
            </a:r>
            <a:r>
              <a:rPr lang="zh-CN" altLang="en-US">
                <a:sym typeface="+mn-ea"/>
              </a:rPr>
              <a:t>基础知识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33525" y="2522220"/>
            <a:ext cx="8355330" cy="1615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调节器出现于上世纪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30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年代。</a:t>
            </a:r>
            <a:endParaRPr lang="zh-CN" altLang="en-US"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所谓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控制，就是对偏差进行比例、积分和微分的控制。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由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个单元组成，分别是比例（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）单元、积分（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）单元、微分（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）单位。在工程实践中，一般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是必须的，所以衍生出许多组合的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控制器，如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PID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等。</a:t>
            </a:r>
            <a:endParaRPr lang="zh-CN" altLang="en-US" sz="20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2062480"/>
            <a:ext cx="6485890" cy="2733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0755" y="513715"/>
            <a:ext cx="2371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PID</a:t>
            </a:r>
            <a:r>
              <a:rPr lang="zh-CN" altLang="en-US" sz="3200"/>
              <a:t>形象表达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>
                <a:sym typeface="+mn-ea"/>
              </a:rPr>
              <a:t>离散化</a:t>
            </a:r>
            <a:r>
              <a:rPr lang="en-US" altLang="zh-CN">
                <a:sym typeface="+mn-ea"/>
              </a:rPr>
              <a:t>PID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50950" y="2168525"/>
            <a:ext cx="9554845" cy="222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altLang="en-US" sz="2800" b="0" u="none">
                <a:latin typeface="宋体" charset="0"/>
                <a:ea typeface="宋体" charset="0"/>
                <a:cs typeface="宋体" charset="0"/>
              </a:rPr>
              <a:t>在我们的微处理器里面，因为控制器是通过软件实现其控制算法的，所以必须对模拟调节器进行离散化处理，这样它只需根据采样时刻的偏差值计算控制量。因此，我们需要使用离散的差分方程代替连续的微分方程。</a:t>
            </a:r>
            <a:endParaRPr lang="zh-CN" altLang="en-US" sz="28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964055"/>
            <a:ext cx="6285865" cy="4647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4630" y="405130"/>
            <a:ext cx="89115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304800" algn="l"/>
            <a:r>
              <a:rPr lang="zh-CN" altLang="en-US" sz="2400">
                <a:latin typeface="宋体" charset="0"/>
                <a:ea typeface="宋体" charset="0"/>
                <a:cs typeface="宋体" charset="0"/>
                <a:sym typeface="+mn-ea"/>
              </a:rPr>
              <a:t>假定采样时间很短时（比如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10ms</a:t>
            </a:r>
            <a:r>
              <a:rPr lang="zh-CN" altLang="en-US" sz="2400">
                <a:latin typeface="宋体" charset="0"/>
                <a:ea typeface="宋体" charset="0"/>
                <a:cs typeface="宋体" charset="0"/>
                <a:sym typeface="+mn-ea"/>
              </a:rPr>
              <a:t>），可做如下处理：</a:t>
            </a:r>
            <a:endParaRPr lang="zh-CN" alt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304800" algn="l"/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1) </a:t>
            </a:r>
            <a:r>
              <a:rPr lang="zh-CN" altLang="en-US" sz="2400">
                <a:latin typeface="宋体" charset="0"/>
                <a:ea typeface="宋体" charset="0"/>
                <a:cs typeface="宋体" charset="0"/>
                <a:sym typeface="+mn-ea"/>
              </a:rPr>
              <a:t>用一介差分代替一介微分；</a:t>
            </a:r>
            <a:endParaRPr lang="zh-CN" alt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304800" algn="l"/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2) </a:t>
            </a:r>
            <a:r>
              <a:rPr lang="zh-CN" altLang="en-US" sz="2400">
                <a:latin typeface="宋体" charset="0"/>
                <a:ea typeface="宋体" charset="0"/>
                <a:cs typeface="宋体" charset="0"/>
                <a:sym typeface="+mn-ea"/>
              </a:rPr>
              <a:t>用累加代替积分。</a:t>
            </a:r>
            <a:endParaRPr lang="zh-CN" altLang="en-US"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编码器使用教程与测速原理</vt:lpstr>
      <vt:lpstr>本节内容</vt:lpstr>
      <vt:lpstr>1.编码器概述</vt:lpstr>
      <vt:lpstr>2.编码器原理</vt:lpstr>
      <vt:lpstr>3.电机实物接线图解</vt:lpstr>
      <vt:lpstr>4.编码器软件四倍频技术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18</cp:revision>
  <dcterms:created xsi:type="dcterms:W3CDTF">2015-05-05T08:02:00Z</dcterms:created>
  <dcterms:modified xsi:type="dcterms:W3CDTF">2016-06-01T08:16:32Z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