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pPr algn="ctr"/>
            <a:r>
              <a:rPr lang="zh-CN" altLang="en-US" sz="3600">
                <a:latin typeface="微软雅黑" charset="0"/>
                <a:ea typeface="微软雅黑" charset="0"/>
              </a:rPr>
              <a:t>编码器使用教程与测速原理</a:t>
            </a:r>
            <a:endParaRPr lang="zh-CN" altLang="en-US" sz="3600">
              <a:latin typeface="微软雅黑" charset="0"/>
              <a:ea typeface="微软雅黑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364740" y="6154420"/>
            <a:ext cx="12396470" cy="1440815"/>
          </a:xfrm>
        </p:spPr>
        <p:txBody>
          <a:bodyPr/>
          <a:p>
            <a:r>
              <a:rPr lang="zh-CN" altLang="zh-CN"/>
              <a:t>我的淘宝小店：https://shop114407458.taobao.com</a:t>
            </a:r>
            <a:endParaRPr lang="zh-CN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本节内容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73200" y="303212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zh-CN" altLang="en-US"/>
              <a:t>1.编码器概述</a:t>
            </a:r>
            <a:endParaRPr lang="zh-CN" altLang="en-US"/>
          </a:p>
          <a:p>
            <a:pPr marL="0" indent="0">
              <a:buNone/>
            </a:pPr>
            <a:r>
              <a:t>2.编码器原理</a:t>
            </a:r>
          </a:p>
          <a:p>
            <a:pPr marL="0" indent="0">
              <a:buNone/>
            </a:pPr>
            <a:r>
              <a:rPr lang="en-US" altLang="zh-CN"/>
              <a:t>3.编码器接线说明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4.编码器软件四倍频技术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5.</a:t>
            </a:r>
            <a:r>
              <a:rPr lang="zh-CN" altLang="en-US">
                <a:sym typeface="+mn-ea"/>
              </a:rPr>
              <a:t>单片机如何采集编码器数据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1.编码器概述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835785" y="2816860"/>
            <a:ext cx="9363710" cy="23050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 algn="l">
              <a:buClrTx/>
              <a:buFont typeface="Wingdings" charset="0"/>
              <a:buChar char="l"/>
            </a:pPr>
            <a:r>
              <a:rPr lang="zh-CN" altLang="en-US" b="0" u="none">
                <a:latin typeface="微软雅黑" charset="0"/>
                <a:ea typeface="微软雅黑" charset="0"/>
                <a:cs typeface="宋体" charset="0"/>
              </a:rPr>
              <a:t>编码器是一种将角位移或者角速度转换成</a:t>
            </a:r>
            <a:endParaRPr lang="zh-CN" altLang="en-US" b="0" u="none">
              <a:latin typeface="微软雅黑" charset="0"/>
              <a:ea typeface="微软雅黑" charset="0"/>
              <a:cs typeface="宋体" charset="0"/>
            </a:endParaRPr>
          </a:p>
          <a:p>
            <a:pPr indent="0" algn="l">
              <a:buClrTx/>
              <a:buFont typeface="Wingdings" charset="0"/>
              <a:buNone/>
            </a:pPr>
            <a:r>
              <a:rPr lang="zh-CN" altLang="en-US" b="0" u="none">
                <a:latin typeface="微软雅黑" charset="0"/>
                <a:ea typeface="微软雅黑" charset="0"/>
                <a:cs typeface="宋体" charset="0"/>
              </a:rPr>
              <a:t>     一连串电数字脉冲的旋转式传感器</a:t>
            </a:r>
            <a:endParaRPr lang="zh-CN" altLang="en-US" b="0" u="none">
              <a:latin typeface="微软雅黑" charset="0"/>
              <a:ea typeface="微软雅黑" charset="0"/>
              <a:cs typeface="宋体" charset="0"/>
            </a:endParaRPr>
          </a:p>
          <a:p>
            <a:pPr marL="285750" indent="-285750" algn="l">
              <a:buClrTx/>
              <a:buFont typeface="Wingdings" charset="0"/>
              <a:buChar char="l"/>
            </a:pPr>
            <a:endParaRPr lang="zh-CN" altLang="en-US" b="0" u="none">
              <a:latin typeface="微软雅黑" charset="0"/>
              <a:ea typeface="微软雅黑" charset="0"/>
              <a:cs typeface="宋体" charset="0"/>
            </a:endParaRPr>
          </a:p>
          <a:p>
            <a:pPr marL="285750" indent="-285750" algn="l">
              <a:buClrTx/>
              <a:buFont typeface="Wingdings" charset="0"/>
              <a:buChar char="l"/>
            </a:pPr>
            <a:r>
              <a:rPr lang="zh-CN" altLang="en-US" b="0" u="none">
                <a:latin typeface="微软雅黑" charset="0"/>
                <a:ea typeface="微软雅黑" charset="0"/>
                <a:cs typeface="宋体" charset="0"/>
              </a:rPr>
              <a:t>测量位置（倒立摆）</a:t>
            </a:r>
            <a:endParaRPr lang="zh-CN" altLang="en-US" b="0" u="none">
              <a:latin typeface="微软雅黑" charset="0"/>
              <a:ea typeface="微软雅黑" charset="0"/>
              <a:cs typeface="宋体" charset="0"/>
            </a:endParaRPr>
          </a:p>
          <a:p>
            <a:pPr marL="285750" indent="-285750" algn="l">
              <a:buClrTx/>
              <a:buFont typeface="Wingdings" charset="0"/>
              <a:buChar char="l"/>
            </a:pPr>
            <a:r>
              <a:rPr lang="zh-CN" altLang="en-US" b="0" u="none">
                <a:latin typeface="微软雅黑" charset="0"/>
                <a:ea typeface="微软雅黑" charset="0"/>
                <a:cs typeface="宋体" charset="0"/>
              </a:rPr>
              <a:t>测量速度（平衡小车）</a:t>
            </a:r>
            <a:endParaRPr lang="en-US" altLang="zh-CN" b="0" u="none">
              <a:latin typeface="微软雅黑" charset="0"/>
              <a:ea typeface="微软雅黑" charset="0"/>
              <a:cs typeface="宋体" charset="0"/>
            </a:endParaRPr>
          </a:p>
          <a:p>
            <a:pPr marL="285750" indent="-285750" algn="l">
              <a:buClrTx/>
              <a:buFont typeface="Wingdings" charset="0"/>
              <a:buChar char="l"/>
            </a:pPr>
            <a:endParaRPr lang="zh-CN" altLang="en-US" b="0" u="none">
              <a:latin typeface="微软雅黑" charset="0"/>
              <a:ea typeface="微软雅黑" charset="0"/>
              <a:cs typeface="宋体" charset="0"/>
            </a:endParaRPr>
          </a:p>
          <a:p>
            <a:pPr marL="285750" indent="-285750" algn="l">
              <a:buClrTx/>
              <a:buFont typeface="Wingdings" charset="0"/>
              <a:buChar char="l"/>
            </a:pPr>
            <a:r>
              <a:rPr lang="zh-CN" altLang="en-US">
                <a:latin typeface="微软雅黑" charset="0"/>
                <a:ea typeface="微软雅黑" charset="0"/>
              </a:rPr>
              <a:t>光电编码器（光学式）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marL="285750" indent="-285750" algn="l">
              <a:buClrTx/>
              <a:buFont typeface="Wingdings" charset="0"/>
              <a:buChar char="l"/>
            </a:pPr>
            <a:r>
              <a:rPr lang="zh-CN" altLang="en-US">
                <a:latin typeface="微软雅黑" charset="0"/>
                <a:ea typeface="微软雅黑" charset="0"/>
              </a:rPr>
              <a:t>霍尔编码器（磁式）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35240" y="2596515"/>
            <a:ext cx="2095500" cy="29521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2.编码器原理</a:t>
            </a:r>
            <a:endParaRPr lang="en-US" altLang="zh-CN">
              <a:sym typeface="+mn-ea"/>
            </a:endParaRPr>
          </a:p>
        </p:txBody>
      </p:sp>
      <p:pic>
        <p:nvPicPr>
          <p:cNvPr id="-2147482622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62630" y="2942273"/>
            <a:ext cx="5271770" cy="19157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3.电机实物接线图解</a:t>
            </a:r>
            <a:endParaRPr lang="zh-CN" altLang="en-US"/>
          </a:p>
        </p:txBody>
      </p:sp>
      <p:pic>
        <p:nvPicPr>
          <p:cNvPr id="-2147482621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5948" y="2432050"/>
            <a:ext cx="5262245" cy="29146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4.编码器软件四倍频技术</a:t>
            </a:r>
            <a:endParaRPr lang="en-US" altLang="zh-CN">
              <a:sym typeface="+mn-ea"/>
            </a:endParaRPr>
          </a:p>
        </p:txBody>
      </p:sp>
      <p:pic>
        <p:nvPicPr>
          <p:cNvPr id="-2147482619" name="图片 -21474826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87065" y="2533015"/>
            <a:ext cx="5095240" cy="1924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2799080" y="5642610"/>
            <a:ext cx="7181215" cy="3962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zh-CN" altLang="en-US" sz="2000" b="0" u="none">
                <a:latin typeface="宋体" charset="0"/>
                <a:ea typeface="宋体" charset="0"/>
                <a:cs typeface="宋体" charset="0"/>
              </a:rPr>
              <a:t>四倍频的方法是测量</a:t>
            </a:r>
            <a:r>
              <a:rPr lang="en-US" altLang="zh-CN" sz="2000" b="0" u="none">
                <a:latin typeface="宋体" charset="0"/>
                <a:ea typeface="宋体" charset="0"/>
                <a:cs typeface="宋体" charset="0"/>
              </a:rPr>
              <a:t>A</a:t>
            </a:r>
            <a:r>
              <a:rPr lang="zh-CN" altLang="en-US" sz="2000" b="0" u="none">
                <a:latin typeface="宋体" charset="0"/>
                <a:ea typeface="宋体" charset="0"/>
                <a:cs typeface="宋体" charset="0"/>
              </a:rPr>
              <a:t>相和</a:t>
            </a:r>
            <a:r>
              <a:rPr lang="en-US" altLang="zh-CN" sz="2000" b="0" u="none">
                <a:latin typeface="宋体" charset="0"/>
                <a:ea typeface="宋体" charset="0"/>
                <a:cs typeface="宋体" charset="0"/>
              </a:rPr>
              <a:t>B</a:t>
            </a:r>
            <a:r>
              <a:rPr lang="zh-CN" altLang="en-US" sz="2000" b="0" u="none">
                <a:latin typeface="宋体" charset="0"/>
                <a:ea typeface="宋体" charset="0"/>
                <a:cs typeface="宋体" charset="0"/>
              </a:rPr>
              <a:t>相的上升沿和下降沿</a:t>
            </a:r>
            <a:endParaRPr lang="zh-CN" altLang="en-US" sz="2000" b="0" u="none">
              <a:latin typeface="宋体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5.单片机如何采集编码器数据</a:t>
            </a:r>
            <a:endParaRPr lang="zh-CN" altLang="en-US"/>
          </a:p>
        </p:txBody>
      </p:sp>
      <p:pic>
        <p:nvPicPr>
          <p:cNvPr id="4" name="图片 -21474826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87065" y="2533015"/>
            <a:ext cx="5095240" cy="1924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3502660" y="5157470"/>
            <a:ext cx="4546600" cy="9486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STM32F1 STM32F4 :</a:t>
            </a:r>
            <a:r>
              <a:rPr lang="zh-CN" altLang="en-US" sz="2800"/>
              <a:t>硬件计数</a:t>
            </a:r>
            <a:endParaRPr lang="zh-CN" altLang="en-US" sz="2800"/>
          </a:p>
          <a:p>
            <a:r>
              <a:rPr lang="en-US" altLang="zh-CN" sz="2800"/>
              <a:t>51</a:t>
            </a:r>
            <a:r>
              <a:rPr lang="zh-CN" altLang="en-US" sz="2800"/>
              <a:t>：软件计数</a:t>
            </a:r>
            <a:endParaRPr lang="zh-CN" altLang="en-US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4865" y="3013075"/>
            <a:ext cx="10515600" cy="4351338"/>
          </a:xfrm>
        </p:spPr>
        <p:txBody>
          <a:bodyPr/>
          <a:p>
            <a:pPr marL="0" indent="0" algn="ctr">
              <a:buNone/>
            </a:pPr>
            <a:r>
              <a:rPr lang="zh-CN" altLang="en-US" sz="4400">
                <a:latin typeface="微软雅黑" charset="0"/>
                <a:ea typeface="微软雅黑" charset="0"/>
              </a:rPr>
              <a:t>谢谢大家</a:t>
            </a:r>
            <a:endParaRPr lang="zh-CN" altLang="en-US" sz="440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</Words>
  <Application>WPS 演示</Application>
  <PresentationFormat>宽屏</PresentationFormat>
  <Paragraphs>39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直流电机控制与TB6612FNG</vt:lpstr>
      <vt:lpstr>本节内容</vt:lpstr>
      <vt:lpstr>1.直流电机原理</vt:lpstr>
      <vt:lpstr>2.减速器</vt:lpstr>
      <vt:lpstr>3.电机实物接线图解</vt:lpstr>
      <vt:lpstr>4.TB6612FNG使用说明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passoni</cp:lastModifiedBy>
  <cp:revision>15</cp:revision>
  <dcterms:created xsi:type="dcterms:W3CDTF">2015-05-05T08:02:00Z</dcterms:created>
  <dcterms:modified xsi:type="dcterms:W3CDTF">2016-06-01T03:18:41Z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