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4" r:id="rId6"/>
    <p:sldId id="260" r:id="rId7"/>
    <p:sldId id="261" r:id="rId8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lang="zh-CN" altLang="en-US" sz="3600">
                <a:latin typeface="微软雅黑" charset="0"/>
                <a:ea typeface="微软雅黑" charset="0"/>
              </a:rPr>
              <a:t>速度</a:t>
            </a:r>
            <a:r>
              <a:rPr lang="en-US" altLang="zh-CN" sz="3600">
                <a:latin typeface="微软雅黑" charset="0"/>
                <a:ea typeface="微软雅黑" charset="0"/>
              </a:rPr>
              <a:t>PID</a:t>
            </a:r>
            <a:r>
              <a:rPr lang="zh-CN" altLang="en-US" sz="3600">
                <a:latin typeface="微软雅黑" charset="0"/>
                <a:ea typeface="微软雅黑" charset="0"/>
              </a:rPr>
              <a:t>控制基础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t>1</a:t>
            </a:r>
            <a:r>
              <a:rPr lang="en-US"/>
              <a:t>.</a:t>
            </a:r>
            <a:r>
              <a:t>理论分析	</a:t>
            </a:r>
          </a:p>
          <a:p>
            <a:pPr marL="0" indent="0">
              <a:buNone/>
            </a:pPr>
            <a:r>
              <a:t>2</a:t>
            </a:r>
            <a:r>
              <a:rPr lang="en-US"/>
              <a:t>.</a:t>
            </a:r>
            <a:r>
              <a:t>控制原理图	</a:t>
            </a:r>
          </a:p>
          <a:p>
            <a:pPr marL="0" indent="0">
              <a:buNone/>
            </a:pPr>
            <a:r>
              <a:t>3</a:t>
            </a:r>
            <a:r>
              <a:rPr lang="en-US"/>
              <a:t>.</a:t>
            </a:r>
            <a:r>
              <a:t> C语言实现	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1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理论分析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2296160"/>
            <a:ext cx="1007999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720090" algn="l" fontAlgn="auto">
              <a:lnSpc>
                <a:spcPct val="150000"/>
              </a:lnSpc>
            </a:pPr>
            <a:r>
              <a:rPr sz="3200" b="0" u="none">
                <a:latin typeface="宋体" charset="0"/>
                <a:ea typeface="宋体" charset="0"/>
                <a:cs typeface="宋体" charset="0"/>
              </a:rPr>
              <a:t>速度闭环控制就是根据单位时间获取的脉冲数（这里使用了M法测速）测量电机的速度信息，并与目标值进行比较，得到控制偏差，然后通过对偏差的比例、积分、微分进行控制，使偏差趋向于零的过程。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71195" y="1631950"/>
            <a:ext cx="11344910" cy="4480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 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Pwm+=Kp[e(k)-e(k-1)]+Ki*e(k)+Kd[e(k)-2e(k-1)+e(k-2)]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e(k)：本次偏差 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e(k-1)：上一次的偏差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e(k-2)：上上次的偏差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Pwm代表增量输出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在我们的速度控制闭环系统里面只使用PI控制，因此对PID控制器可简化为以下公式：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Pwm+=Kp[e(k)-e(k-1)]+Ki*e(k)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875" y="713105"/>
            <a:ext cx="50977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600">
                <a:latin typeface="宋体" charset="0"/>
                <a:ea typeface="宋体" charset="0"/>
                <a:cs typeface="宋体" charset="0"/>
                <a:sym typeface="+mn-ea"/>
              </a:rPr>
              <a:t>根据增量式离散PID公式</a:t>
            </a:r>
            <a:r>
              <a:rPr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控制原理图</a:t>
            </a:r>
            <a:endParaRPr lang="zh-CN" altLang="en-US"/>
          </a:p>
        </p:txBody>
      </p:sp>
      <p:pic>
        <p:nvPicPr>
          <p:cNvPr id="-2147482614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2636838"/>
            <a:ext cx="5165090" cy="162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 C语言实现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78585" y="2064385"/>
            <a:ext cx="10548620" cy="2529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int Incremental_PI (int Encoder,int Target)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{ 	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  static float Bias,Pwm,Last_bias;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  Bias=Encoder-Target;                                  //计算偏差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  Pwm+=Velocity_KP*(Bias-Last_bias)+Velocity_KI*Bias;   //增量式PI控制器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  Last_bias=Bias;	                                    //保存上一次偏差 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  return Pwm;                                           //增量输出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sz="2000" b="0" u="none">
                <a:latin typeface="宋体" charset="0"/>
                <a:ea typeface="宋体" charset="0"/>
                <a:cs typeface="宋体" charset="0"/>
              </a:rPr>
              <a:t>}</a:t>
            </a:r>
            <a:endParaRPr sz="20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   速度PID控制基础</vt:lpstr>
      <vt:lpstr>本节内容</vt:lpstr>
      <vt:lpstr>1.理论分析</vt:lpstr>
      <vt:lpstr>PowerPoint 演示文稿</vt:lpstr>
      <vt:lpstr>2.控制原理图</vt:lpstr>
      <vt:lpstr>3. C语言实现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25</cp:revision>
  <dcterms:created xsi:type="dcterms:W3CDTF">2015-05-05T08:02:00Z</dcterms:created>
  <dcterms:modified xsi:type="dcterms:W3CDTF">2016-06-12T05:36:29Z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