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60" r:id="rId4"/>
    <p:sldId id="261" r:id="rId5"/>
    <p:sldId id="257"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A4A3CC-DED1-4531-B0FA-425219E1ACFD}"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FCA4A-68C5-4F06-8512-3BAD4680223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507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A4A3CC-DED1-4531-B0FA-425219E1ACFD}"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FCA4A-68C5-4F06-8512-3BAD46802233}" type="slidenum">
              <a:rPr lang="en-IN" smtClean="0"/>
              <a:t>‹#›</a:t>
            </a:fld>
            <a:endParaRPr lang="en-IN"/>
          </a:p>
        </p:txBody>
      </p:sp>
    </p:spTree>
    <p:extLst>
      <p:ext uri="{BB962C8B-B14F-4D97-AF65-F5344CB8AC3E}">
        <p14:creationId xmlns:p14="http://schemas.microsoft.com/office/powerpoint/2010/main" val="26447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A4A3CC-DED1-4531-B0FA-425219E1ACFD}"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FCA4A-68C5-4F06-8512-3BAD46802233}" type="slidenum">
              <a:rPr lang="en-IN" smtClean="0"/>
              <a:t>‹#›</a:t>
            </a:fld>
            <a:endParaRPr lang="en-IN"/>
          </a:p>
        </p:txBody>
      </p:sp>
    </p:spTree>
    <p:extLst>
      <p:ext uri="{BB962C8B-B14F-4D97-AF65-F5344CB8AC3E}">
        <p14:creationId xmlns:p14="http://schemas.microsoft.com/office/powerpoint/2010/main" val="1715668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A4A3CC-DED1-4531-B0FA-425219E1ACFD}"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FCA4A-68C5-4F06-8512-3BAD46802233}" type="slidenum">
              <a:rPr lang="en-IN" smtClean="0"/>
              <a:t>‹#›</a:t>
            </a:fld>
            <a:endParaRPr lang="en-IN"/>
          </a:p>
        </p:txBody>
      </p:sp>
    </p:spTree>
    <p:extLst>
      <p:ext uri="{BB962C8B-B14F-4D97-AF65-F5344CB8AC3E}">
        <p14:creationId xmlns:p14="http://schemas.microsoft.com/office/powerpoint/2010/main" val="965239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A4A3CC-DED1-4531-B0FA-425219E1ACFD}"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FCA4A-68C5-4F06-8512-3BAD4680223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967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A4A3CC-DED1-4531-B0FA-425219E1ACFD}" type="datetimeFigureOut">
              <a:rPr lang="en-IN" smtClean="0"/>
              <a:t>19-06-2022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DFCA4A-68C5-4F06-8512-3BAD46802233}" type="slidenum">
              <a:rPr lang="en-IN" smtClean="0"/>
              <a:t>‹#›</a:t>
            </a:fld>
            <a:endParaRPr lang="en-IN"/>
          </a:p>
        </p:txBody>
      </p:sp>
    </p:spTree>
    <p:extLst>
      <p:ext uri="{BB962C8B-B14F-4D97-AF65-F5344CB8AC3E}">
        <p14:creationId xmlns:p14="http://schemas.microsoft.com/office/powerpoint/2010/main" val="2785438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A4A3CC-DED1-4531-B0FA-425219E1ACFD}" type="datetimeFigureOut">
              <a:rPr lang="en-IN" smtClean="0"/>
              <a:t>19-06-2022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DFCA4A-68C5-4F06-8512-3BAD46802233}" type="slidenum">
              <a:rPr lang="en-IN" smtClean="0"/>
              <a:t>‹#›</a:t>
            </a:fld>
            <a:endParaRPr lang="en-IN"/>
          </a:p>
        </p:txBody>
      </p:sp>
    </p:spTree>
    <p:extLst>
      <p:ext uri="{BB962C8B-B14F-4D97-AF65-F5344CB8AC3E}">
        <p14:creationId xmlns:p14="http://schemas.microsoft.com/office/powerpoint/2010/main" val="11876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A4A3CC-DED1-4531-B0FA-425219E1ACFD}" type="datetimeFigureOut">
              <a:rPr lang="en-IN" smtClean="0"/>
              <a:t>19-06-2022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DFCA4A-68C5-4F06-8512-3BAD46802233}" type="slidenum">
              <a:rPr lang="en-IN" smtClean="0"/>
              <a:t>‹#›</a:t>
            </a:fld>
            <a:endParaRPr lang="en-IN"/>
          </a:p>
        </p:txBody>
      </p:sp>
    </p:spTree>
    <p:extLst>
      <p:ext uri="{BB962C8B-B14F-4D97-AF65-F5344CB8AC3E}">
        <p14:creationId xmlns:p14="http://schemas.microsoft.com/office/powerpoint/2010/main" val="2016502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A4A3CC-DED1-4531-B0FA-425219E1ACFD}" type="datetimeFigureOut">
              <a:rPr lang="en-IN" smtClean="0"/>
              <a:t>19-06-2022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0DFCA4A-68C5-4F06-8512-3BAD46802233}" type="slidenum">
              <a:rPr lang="en-IN" smtClean="0"/>
              <a:t>‹#›</a:t>
            </a:fld>
            <a:endParaRPr lang="en-IN"/>
          </a:p>
        </p:txBody>
      </p:sp>
    </p:spTree>
    <p:extLst>
      <p:ext uri="{BB962C8B-B14F-4D97-AF65-F5344CB8AC3E}">
        <p14:creationId xmlns:p14="http://schemas.microsoft.com/office/powerpoint/2010/main" val="693836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FA4A3CC-DED1-4531-B0FA-425219E1ACFD}" type="datetimeFigureOut">
              <a:rPr lang="en-IN" smtClean="0"/>
              <a:t>19-06-2022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0DFCA4A-68C5-4F06-8512-3BAD46802233}" type="slidenum">
              <a:rPr lang="en-IN" smtClean="0"/>
              <a:t>‹#›</a:t>
            </a:fld>
            <a:endParaRPr lang="en-IN"/>
          </a:p>
        </p:txBody>
      </p:sp>
    </p:spTree>
    <p:extLst>
      <p:ext uri="{BB962C8B-B14F-4D97-AF65-F5344CB8AC3E}">
        <p14:creationId xmlns:p14="http://schemas.microsoft.com/office/powerpoint/2010/main" val="102703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A4A3CC-DED1-4531-B0FA-425219E1ACFD}" type="datetimeFigureOut">
              <a:rPr lang="en-IN" smtClean="0"/>
              <a:t>19-06-2022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DFCA4A-68C5-4F06-8512-3BAD46802233}" type="slidenum">
              <a:rPr lang="en-IN" smtClean="0"/>
              <a:t>‹#›</a:t>
            </a:fld>
            <a:endParaRPr lang="en-IN"/>
          </a:p>
        </p:txBody>
      </p:sp>
    </p:spTree>
    <p:extLst>
      <p:ext uri="{BB962C8B-B14F-4D97-AF65-F5344CB8AC3E}">
        <p14:creationId xmlns:p14="http://schemas.microsoft.com/office/powerpoint/2010/main" val="352671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A4A3CC-DED1-4531-B0FA-425219E1ACFD}" type="datetimeFigureOut">
              <a:rPr lang="en-IN" smtClean="0"/>
              <a:t>19-06-2022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0DFCA4A-68C5-4F06-8512-3BAD4680223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9959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253C-CD86-0456-E737-4F27D09660FE}"/>
              </a:ext>
            </a:extLst>
          </p:cNvPr>
          <p:cNvSpPr>
            <a:spLocks noGrp="1"/>
          </p:cNvSpPr>
          <p:nvPr>
            <p:ph type="ctrTitle"/>
          </p:nvPr>
        </p:nvSpPr>
        <p:spPr>
          <a:xfrm>
            <a:off x="1097280" y="758952"/>
            <a:ext cx="10058400" cy="3598444"/>
          </a:xfrm>
        </p:spPr>
        <p:txBody>
          <a:bodyPr/>
          <a:lstStyle/>
          <a:p>
            <a:pPr algn="ctr"/>
            <a:r>
              <a:rPr lang="en-IN" dirty="0">
                <a:latin typeface="Bahnschrift Light SemiCondensed" panose="020B0502040204020203" pitchFamily="34" charset="0"/>
              </a:rPr>
              <a:t>LIBRARY IDEAS</a:t>
            </a:r>
          </a:p>
        </p:txBody>
      </p:sp>
      <p:sp>
        <p:nvSpPr>
          <p:cNvPr id="3" name="Subtitle 2">
            <a:extLst>
              <a:ext uri="{FF2B5EF4-FFF2-40B4-BE49-F238E27FC236}">
                <a16:creationId xmlns:a16="http://schemas.microsoft.com/office/drawing/2014/main" id="{A3540572-0BD0-DB25-5FB1-2F74FAB30926}"/>
              </a:ext>
            </a:extLst>
          </p:cNvPr>
          <p:cNvSpPr>
            <a:spLocks noGrp="1"/>
          </p:cNvSpPr>
          <p:nvPr>
            <p:ph type="subTitle" idx="1"/>
          </p:nvPr>
        </p:nvSpPr>
        <p:spPr>
          <a:xfrm>
            <a:off x="7277877" y="5085184"/>
            <a:ext cx="3880573" cy="513436"/>
          </a:xfrm>
        </p:spPr>
        <p:txBody>
          <a:bodyPr/>
          <a:lstStyle/>
          <a:p>
            <a:r>
              <a:rPr lang="en-IN" dirty="0"/>
              <a:t>BY SUVAM PAUL</a:t>
            </a:r>
          </a:p>
        </p:txBody>
      </p:sp>
      <p:pic>
        <p:nvPicPr>
          <p:cNvPr id="5" name="Picture 4">
            <a:extLst>
              <a:ext uri="{FF2B5EF4-FFF2-40B4-BE49-F238E27FC236}">
                <a16:creationId xmlns:a16="http://schemas.microsoft.com/office/drawing/2014/main" id="{4906B910-1A3D-3216-6A88-5C289D7F4387}"/>
              </a:ext>
            </a:extLst>
          </p:cNvPr>
          <p:cNvPicPr>
            <a:picLocks noChangeAspect="1"/>
          </p:cNvPicPr>
          <p:nvPr/>
        </p:nvPicPr>
        <p:blipFill>
          <a:blip r:embed="rId2"/>
          <a:stretch>
            <a:fillRect/>
          </a:stretch>
        </p:blipFill>
        <p:spPr>
          <a:xfrm>
            <a:off x="4767077" y="192650"/>
            <a:ext cx="2657846" cy="2591162"/>
          </a:xfrm>
          <a:prstGeom prst="rect">
            <a:avLst/>
          </a:prstGeom>
        </p:spPr>
      </p:pic>
    </p:spTree>
    <p:extLst>
      <p:ext uri="{BB962C8B-B14F-4D97-AF65-F5344CB8AC3E}">
        <p14:creationId xmlns:p14="http://schemas.microsoft.com/office/powerpoint/2010/main" val="1214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8078E-E5EA-44C3-558A-1FDFA63C3E25}"/>
              </a:ext>
            </a:extLst>
          </p:cNvPr>
          <p:cNvSpPr>
            <a:spLocks noGrp="1"/>
          </p:cNvSpPr>
          <p:nvPr>
            <p:ph type="title"/>
          </p:nvPr>
        </p:nvSpPr>
        <p:spPr/>
        <p:txBody>
          <a:bodyPr/>
          <a:lstStyle/>
          <a:p>
            <a:r>
              <a:rPr lang="en-IN" dirty="0"/>
              <a:t>Canvas</a:t>
            </a:r>
          </a:p>
        </p:txBody>
      </p:sp>
      <p:sp>
        <p:nvSpPr>
          <p:cNvPr id="3" name="Content Placeholder 2">
            <a:extLst>
              <a:ext uri="{FF2B5EF4-FFF2-40B4-BE49-F238E27FC236}">
                <a16:creationId xmlns:a16="http://schemas.microsoft.com/office/drawing/2014/main" id="{AD6DFD06-8845-F9BC-4A30-3937FE2A2989}"/>
              </a:ext>
            </a:extLst>
          </p:cNvPr>
          <p:cNvSpPr>
            <a:spLocks noGrp="1"/>
          </p:cNvSpPr>
          <p:nvPr>
            <p:ph idx="1"/>
          </p:nvPr>
        </p:nvSpPr>
        <p:spPr>
          <a:xfrm>
            <a:off x="1097280" y="2286000"/>
            <a:ext cx="5872687" cy="3583094"/>
          </a:xfrm>
        </p:spPr>
        <p:txBody>
          <a:bodyPr/>
          <a:lstStyle/>
          <a:p>
            <a:r>
              <a:rPr lang="en-IN" dirty="0"/>
              <a:t>The library is used to achieve features like custom underline on a Text view. Moreover, it can also be used to implement shapes like Rectangle, Rounded Rectangle, Paths, Circles and other Drawable shapes.</a:t>
            </a:r>
          </a:p>
        </p:txBody>
      </p:sp>
      <p:pic>
        <p:nvPicPr>
          <p:cNvPr id="7" name="Picture 6">
            <a:extLst>
              <a:ext uri="{FF2B5EF4-FFF2-40B4-BE49-F238E27FC236}">
                <a16:creationId xmlns:a16="http://schemas.microsoft.com/office/drawing/2014/main" id="{017EB12B-3654-DCF7-FB31-FF42B59C51FC}"/>
              </a:ext>
            </a:extLst>
          </p:cNvPr>
          <p:cNvPicPr>
            <a:picLocks noChangeAspect="1"/>
          </p:cNvPicPr>
          <p:nvPr/>
        </p:nvPicPr>
        <p:blipFill>
          <a:blip r:embed="rId2"/>
          <a:stretch>
            <a:fillRect/>
          </a:stretch>
        </p:blipFill>
        <p:spPr>
          <a:xfrm>
            <a:off x="7802692" y="2092278"/>
            <a:ext cx="2722239" cy="2841394"/>
          </a:xfrm>
          <a:prstGeom prst="rect">
            <a:avLst/>
          </a:prstGeom>
        </p:spPr>
      </p:pic>
    </p:spTree>
    <p:extLst>
      <p:ext uri="{BB962C8B-B14F-4D97-AF65-F5344CB8AC3E}">
        <p14:creationId xmlns:p14="http://schemas.microsoft.com/office/powerpoint/2010/main" val="422467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A9B7-8A84-D048-AD52-D37F37FA6429}"/>
              </a:ext>
            </a:extLst>
          </p:cNvPr>
          <p:cNvSpPr>
            <a:spLocks noGrp="1"/>
          </p:cNvSpPr>
          <p:nvPr>
            <p:ph type="title"/>
          </p:nvPr>
        </p:nvSpPr>
        <p:spPr/>
        <p:txBody>
          <a:bodyPr/>
          <a:lstStyle/>
          <a:p>
            <a:r>
              <a:rPr lang="en-IN" dirty="0"/>
              <a:t>Activity Tracker</a:t>
            </a:r>
          </a:p>
        </p:txBody>
      </p:sp>
      <p:sp>
        <p:nvSpPr>
          <p:cNvPr id="3" name="Content Placeholder 2">
            <a:extLst>
              <a:ext uri="{FF2B5EF4-FFF2-40B4-BE49-F238E27FC236}">
                <a16:creationId xmlns:a16="http://schemas.microsoft.com/office/drawing/2014/main" id="{029D8C97-FB2B-5011-0B55-74900C7B6046}"/>
              </a:ext>
            </a:extLst>
          </p:cNvPr>
          <p:cNvSpPr>
            <a:spLocks noGrp="1"/>
          </p:cNvSpPr>
          <p:nvPr>
            <p:ph idx="1"/>
          </p:nvPr>
        </p:nvSpPr>
        <p:spPr>
          <a:xfrm>
            <a:off x="1097280" y="2239348"/>
            <a:ext cx="6171267" cy="3629746"/>
          </a:xfrm>
        </p:spPr>
        <p:txBody>
          <a:bodyPr/>
          <a:lstStyle/>
          <a:p>
            <a:r>
              <a:rPr lang="en-IN" dirty="0"/>
              <a:t>This need some kind of tool to track the daily activities of a person and other important parameters. Nowadays, fitness trackers have especially become very important.</a:t>
            </a:r>
          </a:p>
          <a:p>
            <a:r>
              <a:rPr lang="en-IN" dirty="0"/>
              <a:t>The library would enable several kind of trackers which would help the user track his/her daily activities with much more ease and accuracy.</a:t>
            </a:r>
          </a:p>
          <a:p>
            <a:pPr marL="0" indent="0">
              <a:buNone/>
            </a:pPr>
            <a:endParaRPr lang="en-IN" dirty="0"/>
          </a:p>
        </p:txBody>
      </p:sp>
      <p:pic>
        <p:nvPicPr>
          <p:cNvPr id="7" name="Picture 6">
            <a:extLst>
              <a:ext uri="{FF2B5EF4-FFF2-40B4-BE49-F238E27FC236}">
                <a16:creationId xmlns:a16="http://schemas.microsoft.com/office/drawing/2014/main" id="{412D2F99-1726-B8E2-48A5-92113FD343FC}"/>
              </a:ext>
            </a:extLst>
          </p:cNvPr>
          <p:cNvPicPr>
            <a:picLocks noChangeAspect="1"/>
          </p:cNvPicPr>
          <p:nvPr/>
        </p:nvPicPr>
        <p:blipFill rotWithShape="1">
          <a:blip r:embed="rId2"/>
          <a:srcRect l="1586" t="1691"/>
          <a:stretch/>
        </p:blipFill>
        <p:spPr>
          <a:xfrm>
            <a:off x="7940351" y="2131607"/>
            <a:ext cx="2737562" cy="2762737"/>
          </a:xfrm>
          <a:prstGeom prst="rect">
            <a:avLst/>
          </a:prstGeom>
        </p:spPr>
      </p:pic>
    </p:spTree>
    <p:extLst>
      <p:ext uri="{BB962C8B-B14F-4D97-AF65-F5344CB8AC3E}">
        <p14:creationId xmlns:p14="http://schemas.microsoft.com/office/powerpoint/2010/main" val="2266023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02AC7-E26C-7173-6DD3-5392A3E5424D}"/>
              </a:ext>
            </a:extLst>
          </p:cNvPr>
          <p:cNvSpPr>
            <a:spLocks noGrp="1"/>
          </p:cNvSpPr>
          <p:nvPr>
            <p:ph type="title"/>
          </p:nvPr>
        </p:nvSpPr>
        <p:spPr/>
        <p:txBody>
          <a:bodyPr/>
          <a:lstStyle/>
          <a:p>
            <a:r>
              <a:rPr lang="en-IN" dirty="0"/>
              <a:t>Image Loading Library</a:t>
            </a:r>
          </a:p>
        </p:txBody>
      </p:sp>
      <p:sp>
        <p:nvSpPr>
          <p:cNvPr id="3" name="Content Placeholder 2">
            <a:extLst>
              <a:ext uri="{FF2B5EF4-FFF2-40B4-BE49-F238E27FC236}">
                <a16:creationId xmlns:a16="http://schemas.microsoft.com/office/drawing/2014/main" id="{C66B955E-F69B-6C2A-4218-0196A1E04B76}"/>
              </a:ext>
            </a:extLst>
          </p:cNvPr>
          <p:cNvSpPr>
            <a:spLocks noGrp="1"/>
          </p:cNvSpPr>
          <p:nvPr>
            <p:ph idx="1"/>
          </p:nvPr>
        </p:nvSpPr>
        <p:spPr>
          <a:xfrm>
            <a:off x="1097280" y="2388637"/>
            <a:ext cx="4998720" cy="3480456"/>
          </a:xfrm>
        </p:spPr>
        <p:txBody>
          <a:bodyPr/>
          <a:lstStyle/>
          <a:p>
            <a:r>
              <a:rPr lang="en-IN" dirty="0"/>
              <a:t>The library helps to avoid high memory consumption caused by loading multiple images at the same time. Improper implementation can cause memory overflow issues. It minimizes memory usage to give a better user experience.</a:t>
            </a:r>
          </a:p>
        </p:txBody>
      </p:sp>
      <p:pic>
        <p:nvPicPr>
          <p:cNvPr id="7" name="Picture 6">
            <a:extLst>
              <a:ext uri="{FF2B5EF4-FFF2-40B4-BE49-F238E27FC236}">
                <a16:creationId xmlns:a16="http://schemas.microsoft.com/office/drawing/2014/main" id="{42E46CD6-C6DB-F7CC-F7DC-CBB7B3802A85}"/>
              </a:ext>
            </a:extLst>
          </p:cNvPr>
          <p:cNvPicPr>
            <a:picLocks noChangeAspect="1"/>
          </p:cNvPicPr>
          <p:nvPr/>
        </p:nvPicPr>
        <p:blipFill>
          <a:blip r:embed="rId2"/>
          <a:stretch>
            <a:fillRect/>
          </a:stretch>
        </p:blipFill>
        <p:spPr>
          <a:xfrm>
            <a:off x="7054449" y="1957182"/>
            <a:ext cx="3886742" cy="2943636"/>
          </a:xfrm>
          <a:prstGeom prst="rect">
            <a:avLst/>
          </a:prstGeom>
        </p:spPr>
      </p:pic>
    </p:spTree>
    <p:extLst>
      <p:ext uri="{BB962C8B-B14F-4D97-AF65-F5344CB8AC3E}">
        <p14:creationId xmlns:p14="http://schemas.microsoft.com/office/powerpoint/2010/main" val="1368176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9022-1445-BCE9-183D-0E7C42C8BF6A}"/>
              </a:ext>
            </a:extLst>
          </p:cNvPr>
          <p:cNvSpPr>
            <a:spLocks noGrp="1"/>
          </p:cNvSpPr>
          <p:nvPr>
            <p:ph type="title"/>
          </p:nvPr>
        </p:nvSpPr>
        <p:spPr/>
        <p:txBody>
          <a:bodyPr/>
          <a:lstStyle/>
          <a:p>
            <a:r>
              <a:rPr lang="en-IN" dirty="0"/>
              <a:t>Networking Library</a:t>
            </a:r>
          </a:p>
        </p:txBody>
      </p:sp>
      <p:sp>
        <p:nvSpPr>
          <p:cNvPr id="3" name="Content Placeholder 2">
            <a:extLst>
              <a:ext uri="{FF2B5EF4-FFF2-40B4-BE49-F238E27FC236}">
                <a16:creationId xmlns:a16="http://schemas.microsoft.com/office/drawing/2014/main" id="{80D25F11-0217-BA8D-48A4-F170C642993A}"/>
              </a:ext>
            </a:extLst>
          </p:cNvPr>
          <p:cNvSpPr>
            <a:spLocks noGrp="1"/>
          </p:cNvSpPr>
          <p:nvPr>
            <p:ph idx="1"/>
          </p:nvPr>
        </p:nvSpPr>
        <p:spPr>
          <a:xfrm>
            <a:off x="1097280" y="2295330"/>
            <a:ext cx="5816704" cy="3433665"/>
          </a:xfrm>
        </p:spPr>
        <p:txBody>
          <a:bodyPr/>
          <a:lstStyle/>
          <a:p>
            <a:r>
              <a:rPr lang="en-IN" dirty="0"/>
              <a:t>Nowadays, almost every mobile app needs some sort of network communication to perform some type of functions.</a:t>
            </a:r>
          </a:p>
          <a:p>
            <a:r>
              <a:rPr lang="en-IN" dirty="0"/>
              <a:t>When fetching data from APIs that return </a:t>
            </a:r>
            <a:r>
              <a:rPr lang="en-IN" b="1" dirty="0"/>
              <a:t>large amount of data</a:t>
            </a:r>
            <a:r>
              <a:rPr lang="en-IN" dirty="0"/>
              <a:t>, we need to optimize the different threads and device resources appropriately.</a:t>
            </a:r>
          </a:p>
          <a:p>
            <a:r>
              <a:rPr lang="en-IN" dirty="0"/>
              <a:t>So the Networking library would be responsible for handling the optimization.</a:t>
            </a:r>
          </a:p>
        </p:txBody>
      </p:sp>
      <p:pic>
        <p:nvPicPr>
          <p:cNvPr id="7" name="Picture 6">
            <a:extLst>
              <a:ext uri="{FF2B5EF4-FFF2-40B4-BE49-F238E27FC236}">
                <a16:creationId xmlns:a16="http://schemas.microsoft.com/office/drawing/2014/main" id="{3FB427D7-AA9E-425B-565B-2010F328284A}"/>
              </a:ext>
            </a:extLst>
          </p:cNvPr>
          <p:cNvPicPr>
            <a:picLocks noChangeAspect="1"/>
          </p:cNvPicPr>
          <p:nvPr/>
        </p:nvPicPr>
        <p:blipFill>
          <a:blip r:embed="rId2"/>
          <a:stretch>
            <a:fillRect/>
          </a:stretch>
        </p:blipFill>
        <p:spPr>
          <a:xfrm>
            <a:off x="7591121" y="2403158"/>
            <a:ext cx="2962688" cy="2219635"/>
          </a:xfrm>
          <a:prstGeom prst="rect">
            <a:avLst/>
          </a:prstGeom>
        </p:spPr>
      </p:pic>
    </p:spTree>
    <p:extLst>
      <p:ext uri="{BB962C8B-B14F-4D97-AF65-F5344CB8AC3E}">
        <p14:creationId xmlns:p14="http://schemas.microsoft.com/office/powerpoint/2010/main" val="3903495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201A-EE29-A679-9975-131B7E5906D3}"/>
              </a:ext>
            </a:extLst>
          </p:cNvPr>
          <p:cNvSpPr>
            <a:spLocks noGrp="1"/>
          </p:cNvSpPr>
          <p:nvPr>
            <p:ph type="title"/>
          </p:nvPr>
        </p:nvSpPr>
        <p:spPr/>
        <p:txBody>
          <a:bodyPr/>
          <a:lstStyle/>
          <a:p>
            <a:r>
              <a:rPr lang="en-IN" dirty="0"/>
              <a:t>Background Work Manager</a:t>
            </a:r>
          </a:p>
        </p:txBody>
      </p:sp>
      <p:sp>
        <p:nvSpPr>
          <p:cNvPr id="3" name="Content Placeholder 2">
            <a:extLst>
              <a:ext uri="{FF2B5EF4-FFF2-40B4-BE49-F238E27FC236}">
                <a16:creationId xmlns:a16="http://schemas.microsoft.com/office/drawing/2014/main" id="{98566734-259E-02B8-B9C7-FDEDD1341C7C}"/>
              </a:ext>
            </a:extLst>
          </p:cNvPr>
          <p:cNvSpPr>
            <a:spLocks noGrp="1"/>
          </p:cNvSpPr>
          <p:nvPr>
            <p:ph idx="1"/>
          </p:nvPr>
        </p:nvSpPr>
        <p:spPr>
          <a:xfrm>
            <a:off x="1097280" y="2360645"/>
            <a:ext cx="4678369" cy="3508448"/>
          </a:xfrm>
        </p:spPr>
        <p:txBody>
          <a:bodyPr/>
          <a:lstStyle/>
          <a:p>
            <a:r>
              <a:rPr lang="en-IN" dirty="0"/>
              <a:t>Some applications require the system to run even if the app is closed</a:t>
            </a:r>
          </a:p>
          <a:p>
            <a:r>
              <a:rPr lang="en-IN" dirty="0"/>
              <a:t>This library is helpful in background processing to run background tasks in an effective manner. We can enqueue our background work without opening the app to work (even in case of restarting the device).</a:t>
            </a:r>
          </a:p>
        </p:txBody>
      </p:sp>
      <p:pic>
        <p:nvPicPr>
          <p:cNvPr id="5" name="Picture 4">
            <a:extLst>
              <a:ext uri="{FF2B5EF4-FFF2-40B4-BE49-F238E27FC236}">
                <a16:creationId xmlns:a16="http://schemas.microsoft.com/office/drawing/2014/main" id="{D23B1C63-1B6A-1FE4-E698-2276F4F5CB7F}"/>
              </a:ext>
            </a:extLst>
          </p:cNvPr>
          <p:cNvPicPr>
            <a:picLocks noChangeAspect="1"/>
          </p:cNvPicPr>
          <p:nvPr/>
        </p:nvPicPr>
        <p:blipFill rotWithShape="1">
          <a:blip r:embed="rId2"/>
          <a:srcRect b="30128"/>
          <a:stretch/>
        </p:blipFill>
        <p:spPr>
          <a:xfrm>
            <a:off x="8192277" y="2196024"/>
            <a:ext cx="2793154" cy="3673069"/>
          </a:xfrm>
          <a:prstGeom prst="rect">
            <a:avLst/>
          </a:prstGeom>
        </p:spPr>
      </p:pic>
    </p:spTree>
    <p:extLst>
      <p:ext uri="{BB962C8B-B14F-4D97-AF65-F5344CB8AC3E}">
        <p14:creationId xmlns:p14="http://schemas.microsoft.com/office/powerpoint/2010/main" val="204944967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95</TotalTime>
  <Words>252</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Bahnschrift Light SemiCondensed</vt:lpstr>
      <vt:lpstr>Calibri</vt:lpstr>
      <vt:lpstr>Calibri Light</vt:lpstr>
      <vt:lpstr>Retrospect</vt:lpstr>
      <vt:lpstr>LIBRARY IDEAS</vt:lpstr>
      <vt:lpstr>Canvas</vt:lpstr>
      <vt:lpstr>Activity Tracker</vt:lpstr>
      <vt:lpstr>Image Loading Library</vt:lpstr>
      <vt:lpstr>Networking Library</vt:lpstr>
      <vt:lpstr>Background Work Manager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IDEAS</dc:title>
  <dc:creator>Suvam Paul</dc:creator>
  <cp:lastModifiedBy>Suvam Paul</cp:lastModifiedBy>
  <cp:revision>1</cp:revision>
  <dcterms:created xsi:type="dcterms:W3CDTF">2022-06-19T10:06:58Z</dcterms:created>
  <dcterms:modified xsi:type="dcterms:W3CDTF">2022-06-19T11:42:22Z</dcterms:modified>
</cp:coreProperties>
</file>