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>
      <p:cViewPr varScale="1">
        <p:scale>
          <a:sx n="82" d="100"/>
          <a:sy n="82" d="100"/>
        </p:scale>
        <p:origin x="-1445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533400"/>
            <a:ext cx="8458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Cloud Commerce: Building E-Commerce Applications on IBM Cloud Foundry</a:t>
            </a:r>
            <a:endParaRPr lang="en-IN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19600" y="2362200"/>
            <a:ext cx="45073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u="sng" dirty="0" smtClean="0"/>
              <a:t>NAAN MUDHALVAN BY IBM</a:t>
            </a:r>
          </a:p>
          <a:p>
            <a:endParaRPr lang="en-IN" sz="32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5486400" y="3810000"/>
            <a:ext cx="28842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TAMILSELVAN M (LEADER)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ROHITH V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MANIGANDAN 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SHARANKUMAR M V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MANOJKUMAR S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78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371600"/>
            <a:ext cx="7620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What is IBM Cloud Foundry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Why use IBM Cloud Foundry for e-commerce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Case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studies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Getting started with IBM Cloud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Foundry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2710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762000"/>
            <a:ext cx="7848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Today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we're going to talk about e-commerce applications on IBM Cloud Foundry. As you all know, e-commerce is booming and businesses are looking for ways to stay ahead of the competition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That's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where IBM Cloud Foundry comes in. It's a powerful platform that allows businesses to build scalable, reliable, and secure e-commerce applications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this presentation, we'll explore what IBM Cloud Foundry is, why it's the ideal platform for e-commerce applications, and how you can get started with it.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first, let me ask you a question: have you ever been frustrated by slow or unreliable e-commerce websites? Have you ever abandoned a purchase because the website took too long to load or was too difficult to navigate? If so, you're not alone.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that's why IBM Cloud Foundry is so important. It enables businesses to provide their customers with fast, reliable, and user-friendly e-commerce experiences.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152400"/>
            <a:ext cx="28437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645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90601"/>
            <a:ext cx="7162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IBM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Cloud Foundry is a cloud computing platform that enables developers to build, deploy, and run applications on a scalable infrastructure.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provides a high level of abstraction that allows developers to focus on writing code without worrying about the underlying infrastructure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At its core, IBM Cloud Foundry is based on the open-source Cloud Foundry project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It uses a container-based architecture to isolate applications from each other and provide a secure runtime environment.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means that developers can easily deploy their applications without worrying about conflicts with other applications or security issues.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146180"/>
            <a:ext cx="54729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What is IBM Cloud Foundry?</a:t>
            </a:r>
          </a:p>
          <a:p>
            <a:endParaRPr lang="en-IN" sz="3200" u="sng" dirty="0"/>
          </a:p>
        </p:txBody>
      </p:sp>
    </p:spTree>
    <p:extLst>
      <p:ext uri="{BB962C8B-B14F-4D97-AF65-F5344CB8AC3E}">
        <p14:creationId xmlns:p14="http://schemas.microsoft.com/office/powerpoint/2010/main" val="122450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59251"/>
            <a:ext cx="7924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IBM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Cloud Foundry is the perfect platform for e-commerce applications because of its unparalleled scalability, reliability, and security features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IBM Cloud Foundry, you can easily scale your application to handle millions of transactions per day without worrying about downtime or performance issues.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means that your customers will always have a smooth and seamless shopping experience, no matter how busy your site gets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automatic failover and self-healing capabilities, your application will always be up and running, even in the face of hardware failures or other unexpected events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Finally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IBM Cloud Foundry is highly secure, with built-in encryption and access controls to protect your customers' sensitive 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This means that you can rest easy knowing that your customers' information is safe and secure at all times.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76200"/>
            <a:ext cx="7431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Why use IBM Cloud Foundry for e-commerce?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0454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6759" y="1447800"/>
            <a:ext cx="7010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the most successful e-commerce applications built on IBM Cloud Foundry is an online clothing store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store was able to handle a large volume of traffic during peak shopping seasons without any downtime or performance issues.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was made possible by the scalability and reliability of IBM Cloud Foundry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Another example of a successful e-commerce application built on IBM Cloud Foundry is a food delivery service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service was able to securely process customer orders and payments, while also providing real-time updates on delivery status.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4151" y="381000"/>
            <a:ext cx="247696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Case </a:t>
            </a:r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studies:</a:t>
            </a:r>
            <a:endParaRPr lang="en-US" sz="32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29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4950" y="2286000"/>
            <a:ext cx="6934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get started with IBM Cloud Foundry for e-commerce applications, you'll first need to create an account on the IBM Cloud platform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Once you've signed up, you can navigate to the Cloud Foundry section and create a new space for your application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From there, you can use the IBM Cloud CLI or web console to deploy your application to the Cloud Foundry platform.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Make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sure to follow best practices for scalability and security, such as using a load balancer and implementing SSL/TLS encryption.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" y="1276231"/>
            <a:ext cx="666240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Getting started with IBM Cloud 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Foundry: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0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850611"/>
            <a:ext cx="2819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Conclusion:</a:t>
            </a:r>
            <a:endParaRPr lang="en-US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1905000"/>
            <a:ext cx="82200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conclusion, IBM Cloud Foundry offers numerous advantages for e-commerce applications.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scalability, reliability, and security make it an ideal platform for businesses looking to build and grow their online presence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By using IBM Cloud Foundry, businesses can take advantage of a proven platform that has already been successful in many real-world scenarios.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practical guidance and support available, getting started with this platform is easier than ever before.</a:t>
            </a:r>
          </a:p>
          <a:p>
            <a:pPr marL="285750" indent="-285750">
              <a:buFont typeface="Wingdings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793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71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52</TotalTime>
  <Words>761</Words>
  <Application>Microsoft Office PowerPoint</Application>
  <PresentationFormat>On-screen Show (4:3)</PresentationFormat>
  <Paragraphs>80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Horizon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Tamilselvan M</dc:creator>
  <cp:lastModifiedBy>Tamilselvan M</cp:lastModifiedBy>
  <cp:revision>6</cp:revision>
  <dcterms:created xsi:type="dcterms:W3CDTF">2006-08-16T00:00:00Z</dcterms:created>
  <dcterms:modified xsi:type="dcterms:W3CDTF">2023-09-27T10:23:34Z</dcterms:modified>
</cp:coreProperties>
</file>