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9" r:id="rId3"/>
    <p:sldId id="260" r:id="rId4"/>
    <p:sldId id="268" r:id="rId5"/>
    <p:sldId id="277" r:id="rId6"/>
    <p:sldId id="269" r:id="rId7"/>
    <p:sldId id="270" r:id="rId8"/>
    <p:sldId id="280" r:id="rId9"/>
    <p:sldId id="281" r:id="rId10"/>
    <p:sldId id="279" r:id="rId11"/>
  </p:sldIdLst>
  <p:sldSz cx="9144000" cy="5143500" type="screen16x9"/>
  <p:notesSz cx="6858000" cy="9144000"/>
  <p:embeddedFontLst>
    <p:embeddedFont>
      <p:font typeface="Exo 2" panose="020B060402020202020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  <p:embeddedFont>
      <p:font typeface="Roboto Condensed Light" panose="020B0604020202020204" charset="0"/>
      <p:regular r:id="rId25"/>
      <p:bold r:id="rId26"/>
      <p:italic r:id="rId27"/>
      <p:boldItalic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D87517-A613-477E-860C-0F0EBCF93437}">
  <a:tblStyle styleId="{7ED87517-A613-477E-860C-0F0EBCF934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03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67" r:id="rId7"/>
    <p:sldLayoutId id="2147483669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dirty="0"/>
              <a:t>Created with </a:t>
            </a:r>
            <a:r>
              <a:rPr lang="en-GB" dirty="0">
                <a:solidFill>
                  <a:srgbClr val="FF0000"/>
                </a:solidFill>
              </a:rPr>
              <a:t>❤️</a:t>
            </a:r>
            <a:r>
              <a:rPr lang="en-GB" dirty="0"/>
              <a:t> by Team SpamBytes</a:t>
            </a:r>
            <a:endParaRPr dirty="0"/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Servicio</a:t>
            </a:r>
            <a:endParaRPr dirty="0"/>
          </a:p>
        </p:txBody>
      </p:sp>
      <p:cxnSp>
        <p:nvCxnSpPr>
          <p:cNvPr id="142" name="Google Shape;142;p30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/>
            <a:r>
              <a:rPr lang="en-US" dirty="0"/>
              <a:t>Created with </a:t>
            </a:r>
            <a:r>
              <a:rPr lang="en-US" dirty="0">
                <a:solidFill>
                  <a:srgbClr val="FF0000"/>
                </a:solidFill>
              </a:rPr>
              <a:t>❤️</a:t>
            </a:r>
            <a:r>
              <a:rPr lang="en-US" dirty="0"/>
              <a:t> by Team SpamBytes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Google Shape;604;p5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cxnSp>
        <p:nvCxnSpPr>
          <p:cNvPr id="605" name="Google Shape;605;p53"/>
          <p:cNvCxnSpPr/>
          <p:nvPr/>
        </p:nvCxnSpPr>
        <p:spPr>
          <a:xfrm rot="10800000">
            <a:off x="7907700" y="62310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53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W6</a:t>
            </a:r>
            <a:endParaRPr dirty="0"/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33"/>
          <p:cNvSpPr txBox="1">
            <a:spLocks noGrp="1"/>
          </p:cNvSpPr>
          <p:nvPr>
            <p:ph type="subTitle" idx="1"/>
          </p:nvPr>
        </p:nvSpPr>
        <p:spPr>
          <a:xfrm>
            <a:off x="1147574" y="4028959"/>
            <a:ext cx="4729715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Finding it difficult to find helpers around for daily utility work? Meet </a:t>
            </a:r>
            <a:r>
              <a:rPr lang="en-GB" sz="1200" b="1" dirty="0"/>
              <a:t>Servicio</a:t>
            </a:r>
            <a:r>
              <a:rPr lang="en-GB" sz="1200" dirty="0"/>
              <a:t>.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2635950" y="260125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Solution we Provide</a:t>
            </a:r>
            <a:endParaRPr sz="2800" dirty="0"/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2459549" y="2314225"/>
            <a:ext cx="4192535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Servicio helps you avoid any hurdle and challenges you face when in a new city to find daily utility workers around you by using our cutting-edge technology and connect you directly with them.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 Stack Used</a:t>
            </a:r>
            <a:endParaRPr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MongoDB</a:t>
            </a:r>
            <a:endParaRPr dirty="0"/>
          </a:p>
        </p:txBody>
      </p:sp>
      <p:sp>
        <p:nvSpPr>
          <p:cNvPr id="328" name="Google Shape;328;p4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TypeScript</a:t>
            </a:r>
            <a:endParaRPr dirty="0"/>
          </a:p>
        </p:txBody>
      </p:sp>
      <p:sp>
        <p:nvSpPr>
          <p:cNvPr id="330" name="Google Shape;330;p4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NodeJS</a:t>
            </a:r>
            <a:endParaRPr dirty="0"/>
          </a:p>
        </p:txBody>
      </p:sp>
      <p:sp>
        <p:nvSpPr>
          <p:cNvPr id="332" name="Google Shape;332;p4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Socket.io</a:t>
            </a:r>
            <a:endParaRPr dirty="0"/>
          </a:p>
        </p:txBody>
      </p:sp>
      <p:sp>
        <p:nvSpPr>
          <p:cNvPr id="334" name="Google Shape;334;p4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ReactJS</a:t>
            </a:r>
          </a:p>
        </p:txBody>
      </p:sp>
      <p:sp>
        <p:nvSpPr>
          <p:cNvPr id="336" name="Google Shape;336;p4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</a:t>
            </a:r>
            <a:endParaRPr dirty="0"/>
          </a:p>
        </p:txBody>
      </p:sp>
      <p:cxnSp>
        <p:nvCxnSpPr>
          <p:cNvPr id="338" name="Google Shape;338;p42"/>
          <p:cNvCxnSpPr/>
          <p:nvPr/>
        </p:nvCxnSpPr>
        <p:spPr>
          <a:xfrm rot="10800000">
            <a:off x="-49600" y="1722725"/>
            <a:ext cx="53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2"/>
          <p:cNvCxnSpPr/>
          <p:nvPr/>
        </p:nvCxnSpPr>
        <p:spPr>
          <a:xfrm rot="10800000">
            <a:off x="3886250" y="3461525"/>
            <a:ext cx="529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0" name="Google Shape;340;p42"/>
          <p:cNvGrpSpPr/>
          <p:nvPr/>
        </p:nvGrpSpPr>
        <p:grpSpPr>
          <a:xfrm>
            <a:off x="2828333" y="1307814"/>
            <a:ext cx="278692" cy="331130"/>
            <a:chOff x="-48233050" y="3569725"/>
            <a:chExt cx="252050" cy="299475"/>
          </a:xfrm>
        </p:grpSpPr>
        <p:sp>
          <p:nvSpPr>
            <p:cNvPr id="341" name="Google Shape;341;p42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42"/>
          <p:cNvGrpSpPr/>
          <p:nvPr/>
        </p:nvGrpSpPr>
        <p:grpSpPr>
          <a:xfrm>
            <a:off x="1189260" y="1308215"/>
            <a:ext cx="330936" cy="330743"/>
            <a:chOff x="-49764975" y="3183375"/>
            <a:chExt cx="299300" cy="299125"/>
          </a:xfrm>
        </p:grpSpPr>
        <p:sp>
          <p:nvSpPr>
            <p:cNvPr id="345" name="Google Shape;345;p42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42"/>
          <p:cNvGrpSpPr/>
          <p:nvPr/>
        </p:nvGrpSpPr>
        <p:grpSpPr>
          <a:xfrm>
            <a:off x="4414286" y="1311087"/>
            <a:ext cx="332677" cy="330964"/>
            <a:chOff x="-47155575" y="3200500"/>
            <a:chExt cx="300875" cy="299325"/>
          </a:xfrm>
        </p:grpSpPr>
        <p:sp>
          <p:nvSpPr>
            <p:cNvPr id="355" name="Google Shape;355;p42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42"/>
          <p:cNvGrpSpPr/>
          <p:nvPr/>
        </p:nvGrpSpPr>
        <p:grpSpPr>
          <a:xfrm>
            <a:off x="4431899" y="3043763"/>
            <a:ext cx="330936" cy="330107"/>
            <a:chOff x="-47154000" y="3939275"/>
            <a:chExt cx="299300" cy="298550"/>
          </a:xfrm>
        </p:grpSpPr>
        <p:sp>
          <p:nvSpPr>
            <p:cNvPr id="362" name="Google Shape;362;p42"/>
            <p:cNvSpPr/>
            <p:nvPr/>
          </p:nvSpPr>
          <p:spPr>
            <a:xfrm>
              <a:off x="-47084700" y="4131475"/>
              <a:ext cx="159125" cy="106350"/>
            </a:xfrm>
            <a:custGeom>
              <a:avLst/>
              <a:gdLst/>
              <a:ahLst/>
              <a:cxnLst/>
              <a:rect l="l" t="t" r="r" b="b"/>
              <a:pathLst>
                <a:path w="6365" h="4254" extrusionOk="0">
                  <a:moveTo>
                    <a:pt x="4569" y="693"/>
                  </a:moveTo>
                  <a:cubicBezTo>
                    <a:pt x="4789" y="693"/>
                    <a:pt x="4947" y="851"/>
                    <a:pt x="4947" y="1040"/>
                  </a:cubicBezTo>
                  <a:cubicBezTo>
                    <a:pt x="4947" y="1260"/>
                    <a:pt x="4789" y="1418"/>
                    <a:pt x="4569" y="1418"/>
                  </a:cubicBezTo>
                  <a:lnTo>
                    <a:pt x="1796" y="1418"/>
                  </a:lnTo>
                  <a:cubicBezTo>
                    <a:pt x="1576" y="1418"/>
                    <a:pt x="1418" y="1260"/>
                    <a:pt x="1418" y="1040"/>
                  </a:cubicBezTo>
                  <a:cubicBezTo>
                    <a:pt x="1418" y="851"/>
                    <a:pt x="1576" y="693"/>
                    <a:pt x="1796" y="693"/>
                  </a:cubicBezTo>
                  <a:close/>
                  <a:moveTo>
                    <a:pt x="4569" y="2111"/>
                  </a:moveTo>
                  <a:cubicBezTo>
                    <a:pt x="4789" y="2111"/>
                    <a:pt x="4947" y="2268"/>
                    <a:pt x="4947" y="2457"/>
                  </a:cubicBezTo>
                  <a:cubicBezTo>
                    <a:pt x="4947" y="2678"/>
                    <a:pt x="4789" y="2835"/>
                    <a:pt x="4569" y="2835"/>
                  </a:cubicBezTo>
                  <a:lnTo>
                    <a:pt x="1796" y="2835"/>
                  </a:lnTo>
                  <a:cubicBezTo>
                    <a:pt x="1576" y="2835"/>
                    <a:pt x="1418" y="2678"/>
                    <a:pt x="1418" y="2457"/>
                  </a:cubicBezTo>
                  <a:cubicBezTo>
                    <a:pt x="1418" y="2268"/>
                    <a:pt x="1576" y="2111"/>
                    <a:pt x="1796" y="2111"/>
                  </a:cubicBezTo>
                  <a:close/>
                  <a:moveTo>
                    <a:pt x="0" y="0"/>
                  </a:moveTo>
                  <a:lnTo>
                    <a:pt x="0" y="1418"/>
                  </a:lnTo>
                  <a:lnTo>
                    <a:pt x="0" y="3875"/>
                  </a:lnTo>
                  <a:cubicBezTo>
                    <a:pt x="0" y="4096"/>
                    <a:pt x="158" y="4253"/>
                    <a:pt x="379" y="4253"/>
                  </a:cubicBezTo>
                  <a:lnTo>
                    <a:pt x="5986" y="4253"/>
                  </a:lnTo>
                  <a:cubicBezTo>
                    <a:pt x="6207" y="4253"/>
                    <a:pt x="6364" y="4096"/>
                    <a:pt x="6364" y="3875"/>
                  </a:cubicBezTo>
                  <a:lnTo>
                    <a:pt x="6364" y="1418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-46979150" y="3943225"/>
              <a:ext cx="48050" cy="47275"/>
            </a:xfrm>
            <a:custGeom>
              <a:avLst/>
              <a:gdLst/>
              <a:ahLst/>
              <a:cxnLst/>
              <a:rect l="l" t="t" r="r" b="b"/>
              <a:pathLst>
                <a:path w="1922" h="1891" extrusionOk="0">
                  <a:moveTo>
                    <a:pt x="0" y="0"/>
                  </a:moveTo>
                  <a:lnTo>
                    <a:pt x="0" y="1891"/>
                  </a:lnTo>
                  <a:lnTo>
                    <a:pt x="1922" y="1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-47154000" y="4026700"/>
              <a:ext cx="299300" cy="141025"/>
            </a:xfrm>
            <a:custGeom>
              <a:avLst/>
              <a:gdLst/>
              <a:ahLst/>
              <a:cxnLst/>
              <a:rect l="l" t="t" r="r" b="b"/>
              <a:pathLst>
                <a:path w="11972" h="5641" extrusionOk="0">
                  <a:moveTo>
                    <a:pt x="3151" y="2080"/>
                  </a:moveTo>
                  <a:cubicBezTo>
                    <a:pt x="3340" y="2080"/>
                    <a:pt x="3497" y="2238"/>
                    <a:pt x="3497" y="2458"/>
                  </a:cubicBezTo>
                  <a:cubicBezTo>
                    <a:pt x="3497" y="2647"/>
                    <a:pt x="3340" y="2805"/>
                    <a:pt x="3151" y="2805"/>
                  </a:cubicBezTo>
                  <a:cubicBezTo>
                    <a:pt x="2930" y="2805"/>
                    <a:pt x="2804" y="2647"/>
                    <a:pt x="2804" y="2458"/>
                  </a:cubicBezTo>
                  <a:cubicBezTo>
                    <a:pt x="2804" y="2238"/>
                    <a:pt x="2930" y="2080"/>
                    <a:pt x="3151" y="2080"/>
                  </a:cubicBezTo>
                  <a:close/>
                  <a:moveTo>
                    <a:pt x="4568" y="2080"/>
                  </a:moveTo>
                  <a:cubicBezTo>
                    <a:pt x="4757" y="2080"/>
                    <a:pt x="4915" y="2238"/>
                    <a:pt x="4915" y="2458"/>
                  </a:cubicBezTo>
                  <a:cubicBezTo>
                    <a:pt x="4915" y="2647"/>
                    <a:pt x="4757" y="2805"/>
                    <a:pt x="4568" y="2805"/>
                  </a:cubicBezTo>
                  <a:cubicBezTo>
                    <a:pt x="4348" y="2805"/>
                    <a:pt x="4190" y="2647"/>
                    <a:pt x="4190" y="2458"/>
                  </a:cubicBezTo>
                  <a:cubicBezTo>
                    <a:pt x="4190" y="2238"/>
                    <a:pt x="4348" y="2080"/>
                    <a:pt x="4568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8"/>
                    <a:pt x="6994" y="2458"/>
                  </a:cubicBezTo>
                  <a:cubicBezTo>
                    <a:pt x="6994" y="2647"/>
                    <a:pt x="6837" y="2805"/>
                    <a:pt x="6648" y="2805"/>
                  </a:cubicBezTo>
                  <a:lnTo>
                    <a:pt x="5923" y="2805"/>
                  </a:lnTo>
                  <a:cubicBezTo>
                    <a:pt x="5734" y="2805"/>
                    <a:pt x="5576" y="2647"/>
                    <a:pt x="5576" y="2458"/>
                  </a:cubicBezTo>
                  <a:cubicBezTo>
                    <a:pt x="5576" y="2238"/>
                    <a:pt x="5734" y="2080"/>
                    <a:pt x="5923" y="2080"/>
                  </a:cubicBezTo>
                  <a:close/>
                  <a:moveTo>
                    <a:pt x="8790" y="2080"/>
                  </a:moveTo>
                  <a:cubicBezTo>
                    <a:pt x="8979" y="2080"/>
                    <a:pt x="9136" y="2238"/>
                    <a:pt x="9136" y="2458"/>
                  </a:cubicBezTo>
                  <a:cubicBezTo>
                    <a:pt x="9136" y="2647"/>
                    <a:pt x="8979" y="2805"/>
                    <a:pt x="8790" y="2805"/>
                  </a:cubicBezTo>
                  <a:lnTo>
                    <a:pt x="8065" y="2805"/>
                  </a:lnTo>
                  <a:cubicBezTo>
                    <a:pt x="7876" y="2805"/>
                    <a:pt x="7719" y="2647"/>
                    <a:pt x="7719" y="2458"/>
                  </a:cubicBezTo>
                  <a:cubicBezTo>
                    <a:pt x="7719" y="2238"/>
                    <a:pt x="7876" y="2080"/>
                    <a:pt x="8065" y="2080"/>
                  </a:cubicBezTo>
                  <a:close/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4569"/>
                  </a:lnTo>
                  <a:cubicBezTo>
                    <a:pt x="0" y="5168"/>
                    <a:pt x="473" y="5640"/>
                    <a:pt x="1071" y="5640"/>
                  </a:cubicBezTo>
                  <a:lnTo>
                    <a:pt x="2111" y="5640"/>
                  </a:lnTo>
                  <a:lnTo>
                    <a:pt x="2111" y="4223"/>
                  </a:lnTo>
                  <a:lnTo>
                    <a:pt x="1764" y="4223"/>
                  </a:lnTo>
                  <a:cubicBezTo>
                    <a:pt x="1575" y="4223"/>
                    <a:pt x="1418" y="4065"/>
                    <a:pt x="1418" y="3876"/>
                  </a:cubicBezTo>
                  <a:cubicBezTo>
                    <a:pt x="1418" y="3655"/>
                    <a:pt x="1575" y="3498"/>
                    <a:pt x="1764" y="3498"/>
                  </a:cubicBezTo>
                  <a:lnTo>
                    <a:pt x="10208" y="3498"/>
                  </a:lnTo>
                  <a:cubicBezTo>
                    <a:pt x="10397" y="3498"/>
                    <a:pt x="10554" y="3655"/>
                    <a:pt x="10554" y="3876"/>
                  </a:cubicBezTo>
                  <a:cubicBezTo>
                    <a:pt x="10554" y="4065"/>
                    <a:pt x="10397" y="4223"/>
                    <a:pt x="10208" y="4223"/>
                  </a:cubicBezTo>
                  <a:lnTo>
                    <a:pt x="9830" y="4223"/>
                  </a:lnTo>
                  <a:lnTo>
                    <a:pt x="9830" y="5640"/>
                  </a:lnTo>
                  <a:lnTo>
                    <a:pt x="10901" y="5640"/>
                  </a:lnTo>
                  <a:cubicBezTo>
                    <a:pt x="11499" y="5640"/>
                    <a:pt x="11972" y="5168"/>
                    <a:pt x="11972" y="4569"/>
                  </a:cubicBezTo>
                  <a:lnTo>
                    <a:pt x="11972" y="1072"/>
                  </a:lnTo>
                  <a:cubicBezTo>
                    <a:pt x="11972" y="473"/>
                    <a:pt x="11499" y="1"/>
                    <a:pt x="10901" y="1"/>
                  </a:cubicBezTo>
                  <a:lnTo>
                    <a:pt x="9830" y="1"/>
                  </a:lnTo>
                  <a:lnTo>
                    <a:pt x="9830" y="1072"/>
                  </a:lnTo>
                  <a:cubicBezTo>
                    <a:pt x="9830" y="1261"/>
                    <a:pt x="9672" y="1419"/>
                    <a:pt x="9483" y="1419"/>
                  </a:cubicBezTo>
                  <a:lnTo>
                    <a:pt x="2489" y="1419"/>
                  </a:lnTo>
                  <a:cubicBezTo>
                    <a:pt x="2268" y="1419"/>
                    <a:pt x="2111" y="1261"/>
                    <a:pt x="2111" y="1072"/>
                  </a:cubicBez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-47083125" y="3939275"/>
              <a:ext cx="158325" cy="106350"/>
            </a:xfrm>
            <a:custGeom>
              <a:avLst/>
              <a:gdLst/>
              <a:ahLst/>
              <a:cxnLst/>
              <a:rect l="l" t="t" r="r" b="b"/>
              <a:pathLst>
                <a:path w="6333" h="425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6333" y="4254"/>
                  </a:lnTo>
                  <a:lnTo>
                    <a:pt x="6333" y="3498"/>
                  </a:lnTo>
                  <a:lnTo>
                    <a:pt x="6301" y="3498"/>
                  </a:lnTo>
                  <a:lnTo>
                    <a:pt x="6301" y="2805"/>
                  </a:lnTo>
                  <a:lnTo>
                    <a:pt x="3844" y="2805"/>
                  </a:lnTo>
                  <a:cubicBezTo>
                    <a:pt x="3655" y="2805"/>
                    <a:pt x="3498" y="2647"/>
                    <a:pt x="3498" y="2427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42"/>
          <p:cNvGrpSpPr/>
          <p:nvPr/>
        </p:nvGrpSpPr>
        <p:grpSpPr>
          <a:xfrm>
            <a:off x="7701924" y="3056473"/>
            <a:ext cx="336507" cy="336507"/>
            <a:chOff x="3271200" y="1435075"/>
            <a:chExt cx="481825" cy="481825"/>
          </a:xfrm>
        </p:grpSpPr>
        <p:sp>
          <p:nvSpPr>
            <p:cNvPr id="367" name="Google Shape;367;p42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9" name="Google Shape;369;p42"/>
          <p:cNvGrpSpPr/>
          <p:nvPr/>
        </p:nvGrpSpPr>
        <p:grpSpPr>
          <a:xfrm>
            <a:off x="6064921" y="3041415"/>
            <a:ext cx="334924" cy="334820"/>
            <a:chOff x="5642475" y="1435075"/>
            <a:chExt cx="481975" cy="481825"/>
          </a:xfrm>
        </p:grpSpPr>
        <p:sp>
          <p:nvSpPr>
            <p:cNvPr id="370" name="Google Shape;370;p42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cxnSp>
        <p:nvCxnSpPr>
          <p:cNvPr id="565" name="Google Shape;565;p51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6" name="Google Shape;566;p51"/>
          <p:cNvSpPr txBox="1">
            <a:spLocks noGrp="1"/>
          </p:cNvSpPr>
          <p:nvPr>
            <p:ph type="subTitle" idx="1"/>
          </p:nvPr>
        </p:nvSpPr>
        <p:spPr>
          <a:xfrm>
            <a:off x="2668872" y="346907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Want a sneak peak? Here are some screenshots of our WebApp.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43"/>
          <p:cNvCxnSpPr/>
          <p:nvPr/>
        </p:nvCxnSpPr>
        <p:spPr>
          <a:xfrm rot="10800000">
            <a:off x="7687958" y="2949500"/>
            <a:ext cx="158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Login Page</a:t>
            </a:r>
            <a:endParaRPr dirty="0"/>
          </a:p>
        </p:txBody>
      </p:sp>
      <p:cxnSp>
        <p:nvCxnSpPr>
          <p:cNvPr id="381" name="Google Shape;381;p43"/>
          <p:cNvCxnSpPr/>
          <p:nvPr/>
        </p:nvCxnSpPr>
        <p:spPr>
          <a:xfrm rot="10800000">
            <a:off x="-21375" y="2148175"/>
            <a:ext cx="146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44"/>
          <p:cNvCxnSpPr/>
          <p:nvPr/>
        </p:nvCxnSpPr>
        <p:spPr>
          <a:xfrm rot="10800000">
            <a:off x="-6750" y="2740825"/>
            <a:ext cx="206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44"/>
          <p:cNvCxnSpPr/>
          <p:nvPr/>
        </p:nvCxnSpPr>
        <p:spPr>
          <a:xfrm rot="10800000">
            <a:off x="-6750" y="3439275"/>
            <a:ext cx="206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5E0AB6F1-8293-454E-94DB-4E4A30EFD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413225"/>
            <a:ext cx="5214300" cy="946200"/>
          </a:xfrm>
        </p:spPr>
        <p:txBody>
          <a:bodyPr/>
          <a:lstStyle/>
          <a:p>
            <a:r>
              <a:rPr lang="en-GB" dirty="0"/>
              <a:t>Sign Up Page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43"/>
          <p:cNvCxnSpPr/>
          <p:nvPr/>
        </p:nvCxnSpPr>
        <p:spPr>
          <a:xfrm rot="10800000">
            <a:off x="7687958" y="2949500"/>
            <a:ext cx="158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 Client Page</a:t>
            </a:r>
            <a:endParaRPr dirty="0"/>
          </a:p>
        </p:txBody>
      </p:sp>
      <p:cxnSp>
        <p:nvCxnSpPr>
          <p:cNvPr id="381" name="Google Shape;381;p43"/>
          <p:cNvCxnSpPr/>
          <p:nvPr/>
        </p:nvCxnSpPr>
        <p:spPr>
          <a:xfrm rot="10800000">
            <a:off x="-21375" y="2148175"/>
            <a:ext cx="146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850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D6B2-9909-47A1-B3F9-DA60DD4B2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Register as a Utility Worker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55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FFFFFF"/>
      </a:dk1>
      <a:lt1>
        <a:srgbClr val="48126A"/>
      </a:lt1>
      <a:dk2>
        <a:srgbClr val="FF8CFF"/>
      </a:dk2>
      <a:lt2>
        <a:srgbClr val="6769FF"/>
      </a:lt2>
      <a:accent1>
        <a:srgbClr val="000044"/>
      </a:accent1>
      <a:accent2>
        <a:srgbClr val="48126A"/>
      </a:accent2>
      <a:accent3>
        <a:srgbClr val="8F258F"/>
      </a:accent3>
      <a:accent4>
        <a:srgbClr val="FF8CFF"/>
      </a:accent4>
      <a:accent5>
        <a:srgbClr val="784CCF"/>
      </a:accent5>
      <a:accent6>
        <a:srgbClr val="676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109</Words>
  <Application>Microsoft Office PowerPoint</Application>
  <PresentationFormat>On-screen Show (16:9)</PresentationFormat>
  <Paragraphs>23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Roboto Condensed Light</vt:lpstr>
      <vt:lpstr>Fira Sans Extra Condensed Medium</vt:lpstr>
      <vt:lpstr>Squada One</vt:lpstr>
      <vt:lpstr>Exo 2</vt:lpstr>
      <vt:lpstr>Roboto Condensed</vt:lpstr>
      <vt:lpstr>Tech Newsletter by Slidesgo</vt:lpstr>
      <vt:lpstr>Servicio</vt:lpstr>
      <vt:lpstr>Problem Statement</vt:lpstr>
      <vt:lpstr>Solution we Provide</vt:lpstr>
      <vt:lpstr>Tech Stack Used</vt:lpstr>
      <vt:lpstr>SNEAK PEEK</vt:lpstr>
      <vt:lpstr>Login Page</vt:lpstr>
      <vt:lpstr>Sign Up Page</vt:lpstr>
      <vt:lpstr>Register Client Page</vt:lpstr>
      <vt:lpstr>Register as a Utility Worker Page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</dc:title>
  <dc:creator>KashKS</dc:creator>
  <cp:lastModifiedBy>kaushik kumaran</cp:lastModifiedBy>
  <cp:revision>8</cp:revision>
  <dcterms:modified xsi:type="dcterms:W3CDTF">2021-02-06T10:25:40Z</dcterms:modified>
</cp:coreProperties>
</file>