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F7DEFA-6BA7-4749-8A80-F5DFAE62618F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7AB9F6-09D5-4AEF-8BBB-6FBF1046E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Hyper Text Mark up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HTML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-request-response-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140179" cy="353298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Request-Response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800600"/>
            <a:ext cx="8321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Wide Web traffic mostly uses the HTTP protocol because HTTP uses the</a:t>
            </a:r>
          </a:p>
          <a:p>
            <a:r>
              <a:rPr lang="en-US" dirty="0" smtClean="0"/>
              <a:t>   most bandwidth across the Internet.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HTTP (Hyper Text Transfer Protocol) as a protocol designed to allow the</a:t>
            </a:r>
          </a:p>
          <a:p>
            <a:r>
              <a:rPr lang="en-US" dirty="0" smtClean="0"/>
              <a:t>  transfer of Hypertext Markup Language (HTML) documents.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321491"/>
          </a:xfrm>
        </p:spPr>
        <p:txBody>
          <a:bodyPr>
            <a:normAutofit/>
          </a:bodyPr>
          <a:lstStyle/>
          <a:p>
            <a:r>
              <a:rPr lang="en-US" dirty="0" smtClean="0"/>
              <a:t>HTTP takes care of the communication between a web server and a web browser. It first establishes a secure connection between a server and a browser. </a:t>
            </a:r>
          </a:p>
          <a:p>
            <a:r>
              <a:rPr lang="en-US" dirty="0" smtClean="0"/>
              <a:t> Client that is running an application on the   web browser can send requests to the connected server and upon request, the </a:t>
            </a:r>
          </a:p>
          <a:p>
            <a:pPr>
              <a:buNone/>
            </a:pPr>
            <a:r>
              <a:rPr lang="en-US" dirty="0" smtClean="0"/>
              <a:t>  server sends data that reside on a repository or a </a:t>
            </a:r>
            <a:r>
              <a:rPr lang="en-US" dirty="0" err="1" smtClean="0"/>
              <a:t>datastore</a:t>
            </a:r>
            <a:r>
              <a:rPr lang="en-US" dirty="0" smtClean="0"/>
              <a:t> to the client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&lt;!</a:t>
            </a:r>
            <a:r>
              <a:rPr lang="en-US" sz="2000" dirty="0" err="1" smtClean="0"/>
              <a:t>doctype</a:t>
            </a:r>
            <a:r>
              <a:rPr lang="en-US" sz="2000" dirty="0" smtClean="0"/>
              <a:t> html&gt;</a:t>
            </a:r>
          </a:p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  &lt;head&gt;</a:t>
            </a:r>
          </a:p>
          <a:p>
            <a:pPr>
              <a:buNone/>
            </a:pPr>
            <a:r>
              <a:rPr lang="en-US" sz="2000" dirty="0" smtClean="0"/>
              <a:t>     &lt;meta </a:t>
            </a:r>
            <a:r>
              <a:rPr lang="en-US" sz="2000" dirty="0" err="1" smtClean="0"/>
              <a:t>charaset</a:t>
            </a:r>
            <a:r>
              <a:rPr lang="en-US" sz="2000" dirty="0" smtClean="0"/>
              <a:t>="UTF-8"&gt;</a:t>
            </a:r>
          </a:p>
          <a:p>
            <a:pPr>
              <a:buNone/>
            </a:pPr>
            <a:r>
              <a:rPr lang="en-US" sz="2000" dirty="0" smtClean="0"/>
              <a:t>     &lt;meta name="viewport" content="width=device-</a:t>
            </a:r>
            <a:r>
              <a:rPr lang="en-US" sz="2000" dirty="0" err="1" smtClean="0"/>
              <a:t>width,intial</a:t>
            </a:r>
            <a:r>
              <a:rPr lang="en-US" sz="2000" dirty="0" smtClean="0"/>
              <a:t>-scale=1.0"&gt;</a:t>
            </a:r>
          </a:p>
          <a:p>
            <a:pPr>
              <a:buNone/>
            </a:pPr>
            <a:r>
              <a:rPr lang="en-US" sz="2000" dirty="0" smtClean="0"/>
              <a:t>     &lt;title&gt;Html document&lt;/title&gt;		</a:t>
            </a:r>
          </a:p>
          <a:p>
            <a:pPr>
              <a:buNone/>
            </a:pPr>
            <a:r>
              <a:rPr lang="en-US" sz="2000" dirty="0" smtClean="0"/>
              <a:t>  &lt;/head&gt;</a:t>
            </a:r>
          </a:p>
          <a:p>
            <a:pPr>
              <a:buNone/>
            </a:pPr>
            <a:r>
              <a:rPr lang="en-US" sz="2000" dirty="0" smtClean="0"/>
              <a:t>    &lt;body&gt;</a:t>
            </a:r>
          </a:p>
          <a:p>
            <a:pPr>
              <a:buNone/>
            </a:pPr>
            <a:r>
              <a:rPr lang="en-US" sz="2000" dirty="0" smtClean="0"/>
              <a:t>	content of web page</a:t>
            </a:r>
          </a:p>
          <a:p>
            <a:pPr>
              <a:buNone/>
            </a:pPr>
            <a:r>
              <a:rPr lang="en-US" sz="2000" dirty="0" smtClean="0"/>
              <a:t>    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pPr>
              <a:buNone/>
            </a:pPr>
            <a:r>
              <a:rPr lang="en-US" dirty="0" smtClean="0"/>
              <a:t>tags    : angular brackets.</a:t>
            </a:r>
          </a:p>
          <a:p>
            <a:pPr>
              <a:buNone/>
            </a:pPr>
            <a:r>
              <a:rPr lang="en-US" dirty="0" smtClean="0"/>
              <a:t>element : text from opening tag to closing tag.</a:t>
            </a:r>
          </a:p>
          <a:p>
            <a:pPr>
              <a:buNone/>
            </a:pPr>
            <a:r>
              <a:rPr lang="en-US" dirty="0" err="1" smtClean="0"/>
              <a:t>atributes</a:t>
            </a:r>
            <a:r>
              <a:rPr lang="en-US" dirty="0" smtClean="0"/>
              <a:t> : additional information of the element.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1. Heading tags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  &lt;h1&gt; &lt;/h1&gt;</a:t>
            </a:r>
          </a:p>
          <a:p>
            <a:pPr>
              <a:buNone/>
            </a:pPr>
            <a:r>
              <a:rPr lang="pt-BR" dirty="0" smtClean="0"/>
              <a:t>  &lt;h2&gt; &lt;/h2&gt;</a:t>
            </a:r>
          </a:p>
          <a:p>
            <a:pPr>
              <a:buNone/>
            </a:pPr>
            <a:r>
              <a:rPr lang="pt-BR" dirty="0" smtClean="0"/>
              <a:t>  &lt;h3&gt; &lt;/h3&gt;</a:t>
            </a:r>
          </a:p>
          <a:p>
            <a:pPr>
              <a:buNone/>
            </a:pPr>
            <a:r>
              <a:rPr lang="pt-BR" dirty="0" smtClean="0"/>
              <a:t>  &lt;h4&gt; &lt;/</a:t>
            </a:r>
            <a:r>
              <a:rPr lang="pt-BR" dirty="0" smtClean="0"/>
              <a:t>h4&gt;</a:t>
            </a:r>
          </a:p>
          <a:p>
            <a:pPr>
              <a:buNone/>
            </a:pPr>
            <a:r>
              <a:rPr lang="pt-BR" smtClean="0"/>
              <a:t> </a:t>
            </a:r>
            <a:r>
              <a:rPr lang="pt-BR" smtClean="0"/>
              <a:t>  &lt;h5&gt;&lt;/h5&gt;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&lt;h6&gt; &lt;/h6&gt;    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2.Paragraph tag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   &lt;p&gt;  &lt;/p&gt;</a:t>
            </a:r>
          </a:p>
          <a:p>
            <a:pPr>
              <a:buNone/>
            </a:pPr>
            <a:r>
              <a:rPr lang="pt-BR" dirty="0" smtClean="0"/>
              <a:t>   &lt;pre&gt;  &lt;/pre&gt;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 and Paragraph tag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</TotalTime>
  <Words>222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Hyper Text Mark up Language</vt:lpstr>
      <vt:lpstr>Request-Response</vt:lpstr>
      <vt:lpstr>Slide 3</vt:lpstr>
      <vt:lpstr>Html Structure</vt:lpstr>
      <vt:lpstr>Heading tag and Paragraph tag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VAISHALI</dc:creator>
  <cp:lastModifiedBy>VAISHALI</cp:lastModifiedBy>
  <cp:revision>17</cp:revision>
  <dcterms:created xsi:type="dcterms:W3CDTF">2021-02-22T09:17:18Z</dcterms:created>
  <dcterms:modified xsi:type="dcterms:W3CDTF">2021-06-08T08:44:19Z</dcterms:modified>
</cp:coreProperties>
</file>