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780FA-C802-4252-80D2-847D241B2723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B0BD-12F8-4D32-AF7E-55345736D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3B0BD-12F8-4D32-AF7E-55345736D5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Form Attributes</a:t>
            </a:r>
          </a:p>
          <a:p>
            <a:pPr>
              <a:buNone/>
            </a:pPr>
            <a:r>
              <a:rPr lang="en-US" dirty="0" smtClean="0"/>
              <a:t>     Name: name to the form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Method:It</a:t>
            </a:r>
            <a:r>
              <a:rPr lang="en-US" dirty="0" smtClean="0"/>
              <a:t> can be get or post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get:you</a:t>
            </a:r>
            <a:r>
              <a:rPr lang="en-US" dirty="0" smtClean="0"/>
              <a:t> can see your data in </a:t>
            </a:r>
            <a:r>
              <a:rPr lang="en-US" dirty="0" err="1" smtClean="0"/>
              <a:t>url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post:you</a:t>
            </a:r>
            <a:r>
              <a:rPr lang="en-US" dirty="0" smtClean="0"/>
              <a:t> cannot see your data in </a:t>
            </a:r>
            <a:r>
              <a:rPr lang="en-US" dirty="0" err="1" smtClean="0"/>
              <a:t>url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Action:The</a:t>
            </a:r>
            <a:r>
              <a:rPr lang="en-US" dirty="0" smtClean="0"/>
              <a:t> file name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&lt;form name=“form1” method=“get/post” action=“Index.html”&gt;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&lt;/form&gt;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&lt;form&gt;&lt;/form&gt;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&lt;form name</a:t>
            </a:r>
            <a:r>
              <a:rPr lang="en-US" sz="1800" dirty="0" smtClean="0"/>
              <a:t>=" form1" </a:t>
            </a:r>
            <a:r>
              <a:rPr lang="en-US" sz="1800" dirty="0" smtClean="0"/>
              <a:t>method="post" action</a:t>
            </a:r>
            <a:r>
              <a:rPr lang="en-US" sz="1800" dirty="0" smtClean="0"/>
              <a:t>=“Index.html</a:t>
            </a:r>
            <a:r>
              <a:rPr lang="en-US" sz="1800" dirty="0" smtClean="0"/>
              <a:t>"&gt;</a:t>
            </a:r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/>
              <a:t>fieldset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 &lt;</a:t>
            </a:r>
            <a:r>
              <a:rPr lang="en-US" sz="1800" dirty="0" smtClean="0"/>
              <a:t>legend &gt;&lt;h1&gt; </a:t>
            </a:r>
            <a:r>
              <a:rPr lang="en-US" sz="1800" dirty="0" smtClean="0"/>
              <a:t>Registration  </a:t>
            </a:r>
            <a:r>
              <a:rPr lang="en-US" sz="1800" dirty="0" smtClean="0"/>
              <a:t>Form&lt;/h1&gt; </a:t>
            </a:r>
            <a:r>
              <a:rPr lang="en-US" sz="1800" dirty="0" smtClean="0"/>
              <a:t>&lt;legend&gt;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&lt;label&gt;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:&lt;/label&gt;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&lt;input </a:t>
            </a:r>
            <a:r>
              <a:rPr lang="en-US" sz="1800" dirty="0" smtClean="0"/>
              <a:t>type="text" name="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" id="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"/ </a:t>
            </a:r>
            <a:r>
              <a:rPr lang="en-US" sz="1800" dirty="0" smtClean="0"/>
              <a:t>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smtClean="0"/>
              <a:t>&lt;/label&gt;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:&lt;/label&gt;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&lt;input </a:t>
            </a:r>
            <a:r>
              <a:rPr lang="en-US" sz="1800" dirty="0" smtClean="0"/>
              <a:t>type="text" name="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" id="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"&gt;&lt;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smtClean="0"/>
              <a:t>     &lt;</a:t>
            </a:r>
            <a:r>
              <a:rPr lang="en-US" sz="1800" smtClean="0"/>
              <a:t>input type="submit" name="Submit" value="Submit"/&gt;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&lt;/</a:t>
            </a:r>
            <a:r>
              <a:rPr lang="en-US" sz="1800" dirty="0" err="1" smtClean="0"/>
              <a:t>fieldset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&lt;/form&gt;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type =“text”</a:t>
            </a:r>
            <a:br>
              <a:rPr lang="en-US" dirty="0" smtClean="0"/>
            </a:br>
            <a:r>
              <a:rPr lang="en-US" dirty="0" smtClean="0"/>
              <a:t>Input type =“submit”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6429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&lt;input </a:t>
            </a:r>
            <a:r>
              <a:rPr lang="en-US" sz="2000" dirty="0" smtClean="0"/>
              <a:t>type="password" name</a:t>
            </a:r>
            <a:r>
              <a:rPr lang="en-US" sz="2000" dirty="0" smtClean="0"/>
              <a:t>="</a:t>
            </a:r>
            <a:r>
              <a:rPr lang="en-US" sz="2000" dirty="0" smtClean="0"/>
              <a:t>password" id="password</a:t>
            </a:r>
            <a:r>
              <a:rPr lang="en-US" sz="2000" dirty="0" smtClean="0"/>
              <a:t>"&gt;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gender</a:t>
            </a:r>
            <a:r>
              <a:rPr lang="en-US" sz="2000" dirty="0" smtClean="0"/>
              <a:t>:&lt;input type="radio" name="gender" value="male"&gt;male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&lt;input type="radio" name="gender" value="female"&gt;female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</a:t>
            </a:r>
            <a:r>
              <a:rPr lang="en-US" dirty="0" smtClean="0"/>
              <a:t>type </a:t>
            </a:r>
            <a:r>
              <a:rPr lang="en-US" dirty="0" smtClean="0"/>
              <a:t>=“password”</a:t>
            </a:r>
            <a:br>
              <a:rPr lang="en-US" dirty="0" smtClean="0"/>
            </a:br>
            <a:r>
              <a:rPr lang="en-US" dirty="0" smtClean="0"/>
              <a:t>input type=“radio”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hobbies:&lt;input type="checkbox" name="hobbies1" value="drawing" &gt;drawing</a:t>
            </a:r>
          </a:p>
          <a:p>
            <a:pPr>
              <a:buNone/>
            </a:pPr>
            <a:r>
              <a:rPr lang="en-US" sz="1600" dirty="0" smtClean="0"/>
              <a:t>	&lt;input type="checkbox" name="hobbies2" value</a:t>
            </a:r>
            <a:r>
              <a:rPr lang="en-US" sz="1600" dirty="0" smtClean="0"/>
              <a:t>=“dancing" &gt;dancing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&lt;input type="checkbox" name="hobbies3" value</a:t>
            </a:r>
            <a:r>
              <a:rPr lang="en-US" sz="1600" dirty="0" smtClean="0"/>
              <a:t>=“cricket”&gt;cricket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type=“checkbox”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&lt;legend&gt; Enter Desired course &lt;/legend&gt;</a:t>
            </a:r>
          </a:p>
          <a:p>
            <a:pPr>
              <a:buNone/>
            </a:pPr>
            <a:r>
              <a:rPr lang="en-US" dirty="0" smtClean="0"/>
              <a:t>&lt;select name="courses"&gt;</a:t>
            </a:r>
          </a:p>
          <a:p>
            <a:pPr>
              <a:buNone/>
            </a:pPr>
            <a:r>
              <a:rPr lang="en-US" dirty="0" smtClean="0"/>
              <a:t>	&lt;option&gt;select&lt;/option&gt;</a:t>
            </a:r>
          </a:p>
          <a:p>
            <a:pPr>
              <a:buNone/>
            </a:pPr>
            <a:r>
              <a:rPr lang="en-US" dirty="0" smtClean="0"/>
              <a:t>	&lt;option&gt; HTML &lt;/option&gt;</a:t>
            </a:r>
          </a:p>
          <a:p>
            <a:pPr>
              <a:buNone/>
            </a:pPr>
            <a:r>
              <a:rPr lang="en-US" dirty="0" smtClean="0"/>
              <a:t>	&lt;option selected&gt; C &lt;/option&gt;</a:t>
            </a:r>
          </a:p>
          <a:p>
            <a:pPr>
              <a:buNone/>
            </a:pPr>
            <a:r>
              <a:rPr lang="en-US" dirty="0" smtClean="0"/>
              <a:t>	&lt;option&gt; C++ &lt;/option&gt;</a:t>
            </a:r>
          </a:p>
          <a:p>
            <a:pPr>
              <a:buNone/>
            </a:pPr>
            <a:r>
              <a:rPr lang="en-US" dirty="0" smtClean="0"/>
              <a:t>&lt;/select&gt;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&lt;input type="file" name="</a:t>
            </a:r>
            <a:r>
              <a:rPr lang="en-US" dirty="0" err="1" smtClean="0"/>
              <a:t>fileupload</a:t>
            </a:r>
            <a:r>
              <a:rPr lang="en-US" dirty="0" smtClean="0"/>
              <a:t>" /&gt;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Dropdown textbox and input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167</Words>
  <Application>Microsoft Office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HTML FORMS</vt:lpstr>
      <vt:lpstr>&lt;form&gt;&lt;/form&gt;</vt:lpstr>
      <vt:lpstr>Input type =“text” Input type =“submit”</vt:lpstr>
      <vt:lpstr>input type =“password” input type=“radio”</vt:lpstr>
      <vt:lpstr>Input type=“checkbox”</vt:lpstr>
      <vt:lpstr>Dropdown textbox and input file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</dc:title>
  <dc:creator>VAISHALI</dc:creator>
  <cp:lastModifiedBy>VAISHALI</cp:lastModifiedBy>
  <cp:revision>19</cp:revision>
  <dcterms:created xsi:type="dcterms:W3CDTF">2006-08-16T00:00:00Z</dcterms:created>
  <dcterms:modified xsi:type="dcterms:W3CDTF">2021-02-22T11:59:50Z</dcterms:modified>
</cp:coreProperties>
</file>