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3AAACB-67C2-45DD-A51A-A87C6535D1E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4906D7-9C0B-46B7-BB48-083AFCD8388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object is an entity having state and behavior (properties and method). For example: car, pen, bike, chair, glass, keyboard, monitor etc.</a:t>
            </a:r>
          </a:p>
          <a:p>
            <a:r>
              <a:rPr lang="en-US" dirty="0"/>
              <a:t>JavaScript is an object-based language. Everything is an object in JavaScript.</a:t>
            </a:r>
          </a:p>
          <a:p>
            <a:r>
              <a:rPr lang="en-US" dirty="0"/>
              <a:t>JavaScript is template based not class based. Here, we don't create class to get the object. But, we direct create objects.</a:t>
            </a:r>
          </a:p>
        </p:txBody>
      </p:sp>
    </p:spTree>
    <p:extLst>
      <p:ext uri="{BB962C8B-B14F-4D97-AF65-F5344CB8AC3E}">
        <p14:creationId xmlns="" xmlns:p14="http://schemas.microsoft.com/office/powerpoint/2010/main" val="27537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09" y="643943"/>
            <a:ext cx="7754305" cy="5121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Creating Objects in JavaScript</a:t>
            </a:r>
          </a:p>
          <a:p>
            <a:r>
              <a:rPr lang="en-US" dirty="0"/>
              <a:t>There are 3 ways to create objects.</a:t>
            </a:r>
          </a:p>
          <a:p>
            <a:pPr lvl="0"/>
            <a:r>
              <a:rPr lang="en-US" dirty="0" smtClean="0"/>
              <a:t>By </a:t>
            </a:r>
            <a:r>
              <a:rPr lang="en-US" dirty="0"/>
              <a:t>object literal</a:t>
            </a:r>
          </a:p>
          <a:p>
            <a:pPr lvl="0"/>
            <a:r>
              <a:rPr lang="en-US" dirty="0"/>
              <a:t>By creating instance of Object directly (using new keyword)</a:t>
            </a:r>
          </a:p>
          <a:p>
            <a:r>
              <a:rPr lang="en-US" dirty="0"/>
              <a:t>By using an object constructor (using new keyword)</a:t>
            </a:r>
          </a:p>
        </p:txBody>
      </p:sp>
    </p:spTree>
    <p:extLst>
      <p:ext uri="{BB962C8B-B14F-4D97-AF65-F5344CB8AC3E}">
        <p14:creationId xmlns="" xmlns:p14="http://schemas.microsoft.com/office/powerpoint/2010/main" val="31651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73" y="463640"/>
            <a:ext cx="7522485" cy="16334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1) JavaScript Object by object literal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syntax of creating object using object literal is given below: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object={property1:value1,property2:value2.....</a:t>
            </a:r>
            <a:r>
              <a:rPr lang="en-US" dirty="0" err="1"/>
              <a:t>propertyN:valueN</a:t>
            </a:r>
            <a:r>
              <a:rPr lang="en-US" dirty="0"/>
              <a:t>}  </a:t>
            </a:r>
          </a:p>
          <a:p>
            <a:r>
              <a:rPr lang="en-US" dirty="0"/>
              <a:t>As you can see, property and value is separated by : (colon).</a:t>
            </a:r>
          </a:p>
          <a:p>
            <a:r>
              <a:rPr lang="en-US" dirty="0"/>
              <a:t>Let’s see the simple example of creating object in JavaScript.</a:t>
            </a:r>
          </a:p>
          <a:p>
            <a:r>
              <a:rPr lang="en-US" b="1" dirty="0"/>
              <a:t>&lt;script&gt;</a:t>
            </a:r>
            <a:r>
              <a:rPr lang="en-US" dirty="0"/>
              <a:t>  </a:t>
            </a:r>
          </a:p>
          <a:p>
            <a:r>
              <a:rPr lang="en-US" dirty="0" err="1"/>
              <a:t>emp</a:t>
            </a:r>
            <a:r>
              <a:rPr lang="en-US" dirty="0"/>
              <a:t>={id:102,name:"Shyam Kumar",salary:40000}  </a:t>
            </a:r>
          </a:p>
          <a:p>
            <a:r>
              <a:rPr lang="en-US" dirty="0" err="1"/>
              <a:t>document.write</a:t>
            </a:r>
            <a:r>
              <a:rPr lang="en-US" dirty="0"/>
              <a:t>(emp.id+" "+emp.name+" "+</a:t>
            </a:r>
            <a:r>
              <a:rPr lang="en-US" dirty="0" err="1"/>
              <a:t>emp.salary</a:t>
            </a:r>
            <a:r>
              <a:rPr lang="en-US" dirty="0"/>
              <a:t>);  </a:t>
            </a:r>
          </a:p>
          <a:p>
            <a:r>
              <a:rPr lang="en-US" b="1" dirty="0"/>
              <a:t>&lt;/script&gt;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7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5" y="141668"/>
            <a:ext cx="8217944" cy="6838681"/>
          </a:xfrm>
        </p:spPr>
        <p:txBody>
          <a:bodyPr>
            <a:normAutofit fontScale="85000" lnSpcReduction="20000"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2) By creating instance of Object</a:t>
            </a:r>
          </a:p>
          <a:p>
            <a:r>
              <a:rPr lang="en-US" sz="5100" dirty="0">
                <a:solidFill>
                  <a:srgbClr val="FF0000"/>
                </a:solidFill>
              </a:rPr>
              <a:t>The syntax of creating object directly is given below:</a:t>
            </a:r>
          </a:p>
          <a:p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sz="2900" b="1" dirty="0" err="1"/>
              <a:t>var</a:t>
            </a:r>
            <a:r>
              <a:rPr lang="en-US" sz="2900" b="1" dirty="0"/>
              <a:t> </a:t>
            </a:r>
            <a:r>
              <a:rPr lang="en-US" sz="2900" b="1" dirty="0" err="1"/>
              <a:t>objectname</a:t>
            </a:r>
            <a:r>
              <a:rPr lang="en-US" sz="2900" b="1" dirty="0"/>
              <a:t>=new Object();  </a:t>
            </a:r>
          </a:p>
          <a:p>
            <a:pPr marL="0" indent="0">
              <a:buNone/>
            </a:pPr>
            <a:r>
              <a:rPr lang="en-US" sz="2900" b="1" dirty="0"/>
              <a:t>Here, new keyword is used to create object.</a:t>
            </a:r>
          </a:p>
          <a:p>
            <a:pPr marL="0" indent="0">
              <a:buNone/>
            </a:pPr>
            <a:r>
              <a:rPr lang="en-US" sz="2900" b="1" dirty="0"/>
              <a:t>Let’s see the example of creating object directly.</a:t>
            </a:r>
          </a:p>
          <a:p>
            <a:pPr marL="0" indent="0">
              <a:buNone/>
            </a:pPr>
            <a:r>
              <a:rPr lang="en-US" sz="2900" b="1" dirty="0"/>
              <a:t> </a:t>
            </a:r>
          </a:p>
          <a:p>
            <a:pPr marL="0" lvl="0" indent="0">
              <a:buNone/>
            </a:pPr>
            <a:r>
              <a:rPr lang="en-US" sz="2900" b="1" dirty="0"/>
              <a:t>&lt;script&gt;  </a:t>
            </a:r>
          </a:p>
          <a:p>
            <a:pPr marL="0" lvl="0" indent="0">
              <a:buNone/>
            </a:pPr>
            <a:r>
              <a:rPr lang="en-US" sz="2900" b="1" dirty="0" err="1"/>
              <a:t>var</a:t>
            </a:r>
            <a:r>
              <a:rPr lang="en-US" sz="2900" b="1" dirty="0"/>
              <a:t> </a:t>
            </a:r>
            <a:r>
              <a:rPr lang="en-US" sz="2900" b="1" dirty="0" err="1"/>
              <a:t>emp</a:t>
            </a:r>
            <a:r>
              <a:rPr lang="en-US" sz="2900" b="1" dirty="0"/>
              <a:t>=new Object();  </a:t>
            </a:r>
          </a:p>
          <a:p>
            <a:pPr marL="0" lvl="0" indent="0">
              <a:buNone/>
            </a:pPr>
            <a:r>
              <a:rPr lang="en-US" sz="2900" b="1" dirty="0"/>
              <a:t>emp.id=101;  </a:t>
            </a:r>
          </a:p>
          <a:p>
            <a:pPr marL="0" lvl="0" indent="0">
              <a:buNone/>
            </a:pPr>
            <a:r>
              <a:rPr lang="en-US" sz="2900" b="1" dirty="0"/>
              <a:t>emp.name="Ravi Malik";  </a:t>
            </a:r>
          </a:p>
          <a:p>
            <a:pPr marL="0" lvl="0" indent="0">
              <a:buNone/>
            </a:pPr>
            <a:r>
              <a:rPr lang="en-US" sz="2900" b="1" dirty="0" err="1"/>
              <a:t>emp.salary</a:t>
            </a:r>
            <a:r>
              <a:rPr lang="en-US" sz="2900" b="1" dirty="0"/>
              <a:t>=50000;  </a:t>
            </a:r>
          </a:p>
          <a:p>
            <a:pPr marL="0" lvl="0" indent="0">
              <a:buNone/>
            </a:pPr>
            <a:r>
              <a:rPr lang="en-US" sz="2900" b="1" dirty="0" err="1"/>
              <a:t>document.write</a:t>
            </a:r>
            <a:r>
              <a:rPr lang="en-US" sz="2900" b="1" dirty="0"/>
              <a:t>(emp.id+" "+emp.name+" "+</a:t>
            </a:r>
            <a:r>
              <a:rPr lang="en-US" sz="2900" b="1" dirty="0" err="1"/>
              <a:t>emp.salary</a:t>
            </a:r>
            <a:r>
              <a:rPr lang="en-US" sz="2900" b="1" dirty="0"/>
              <a:t>);  </a:t>
            </a:r>
          </a:p>
          <a:p>
            <a:pPr marL="0" lvl="0" indent="0">
              <a:buNone/>
            </a:pPr>
            <a:r>
              <a:rPr lang="en-US" sz="2900" b="1" dirty="0"/>
              <a:t>&lt;/script&gt;  </a:t>
            </a:r>
            <a:r>
              <a:rPr lang="en-US" sz="2900" b="1" dirty="0" smtClean="0"/>
              <a:t> </a:t>
            </a:r>
            <a:endParaRPr lang="en-US" sz="2900" b="1" dirty="0"/>
          </a:p>
        </p:txBody>
      </p:sp>
    </p:spTree>
    <p:extLst>
      <p:ext uri="{BB962C8B-B14F-4D97-AF65-F5344CB8AC3E}">
        <p14:creationId xmlns="" xmlns:p14="http://schemas.microsoft.com/office/powerpoint/2010/main" val="37101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743755" y="641363"/>
            <a:ext cx="7541804" cy="46115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10B38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3) By using an Object constructor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Here, you need to create function with arguments. Each argument value can be assigned in the current object by using this keyword.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The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this keyword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 refers to the current object.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The example of creating object by object constructor is given below.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&lt;script&gt;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function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emp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id,name,salary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){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this.id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=id;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this.name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=name;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this.salary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=salary;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}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new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emp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(103,"Vimal Jaiswal",30000);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document.write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(e.id+" "+e.name+" "+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e.salary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);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&lt;/script&gt;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103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9F9F9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Vimal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9F9F9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Jaiswal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30000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1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8886422" cy="6858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Defining method in JavaScript Object</a:t>
            </a:r>
          </a:p>
          <a:p>
            <a:r>
              <a:rPr lang="en-US" sz="2500" b="1" dirty="0"/>
              <a:t>We can define method in JavaScript object. But before defining method, we need to add property in the function with same name as method.</a:t>
            </a:r>
          </a:p>
          <a:p>
            <a:r>
              <a:rPr lang="en-US" sz="2500" b="1" dirty="0"/>
              <a:t>The example of defining method in object is given below.</a:t>
            </a:r>
          </a:p>
          <a:p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sz="2900" b="1" dirty="0"/>
              <a:t>&lt;script&gt;   function </a:t>
            </a:r>
            <a:r>
              <a:rPr lang="en-US" sz="2900" b="1" dirty="0" err="1"/>
              <a:t>emp</a:t>
            </a:r>
            <a:r>
              <a:rPr lang="en-US" sz="2900" b="1" dirty="0"/>
              <a:t>(</a:t>
            </a:r>
            <a:r>
              <a:rPr lang="en-US" sz="2900" b="1" dirty="0" err="1"/>
              <a:t>id,name,salary</a:t>
            </a:r>
            <a:r>
              <a:rPr lang="en-US" sz="2900" b="1" dirty="0"/>
              <a:t>){  </a:t>
            </a:r>
          </a:p>
          <a:p>
            <a:pPr marL="0" lvl="0" indent="0">
              <a:buNone/>
            </a:pPr>
            <a:r>
              <a:rPr lang="en-US" sz="2900" b="1" dirty="0"/>
              <a:t>this.id=id;  </a:t>
            </a:r>
          </a:p>
          <a:p>
            <a:pPr marL="0" lvl="0" indent="0">
              <a:buNone/>
            </a:pPr>
            <a:r>
              <a:rPr lang="en-US" sz="2900" b="1" dirty="0"/>
              <a:t>this.name=name;  </a:t>
            </a:r>
          </a:p>
          <a:p>
            <a:pPr marL="0" lvl="0" indent="0">
              <a:buNone/>
            </a:pPr>
            <a:r>
              <a:rPr lang="en-US" sz="2900" b="1" dirty="0" err="1"/>
              <a:t>this.salary</a:t>
            </a:r>
            <a:r>
              <a:rPr lang="en-US" sz="2900" b="1" dirty="0"/>
              <a:t>=salary;  </a:t>
            </a:r>
          </a:p>
          <a:p>
            <a:pPr marL="0" lvl="0" indent="0">
              <a:buNone/>
            </a:pPr>
            <a:r>
              <a:rPr lang="en-US" sz="2900" b="1" dirty="0"/>
              <a:t>  </a:t>
            </a:r>
          </a:p>
          <a:p>
            <a:pPr marL="0" lvl="0" indent="0">
              <a:buNone/>
            </a:pPr>
            <a:r>
              <a:rPr lang="en-US" sz="2900" b="1" dirty="0" err="1"/>
              <a:t>this.changeSalary</a:t>
            </a:r>
            <a:r>
              <a:rPr lang="en-US" sz="2900" b="1" dirty="0"/>
              <a:t>=</a:t>
            </a:r>
            <a:r>
              <a:rPr lang="en-US" sz="2900" b="1" dirty="0" err="1"/>
              <a:t>changeSalary</a:t>
            </a:r>
            <a:r>
              <a:rPr lang="en-US" sz="2900" b="1" dirty="0"/>
              <a:t>;  </a:t>
            </a:r>
          </a:p>
          <a:p>
            <a:pPr marL="0" lvl="0" indent="0">
              <a:buNone/>
            </a:pPr>
            <a:r>
              <a:rPr lang="en-US" sz="2900" b="1" dirty="0"/>
              <a:t>function </a:t>
            </a:r>
            <a:r>
              <a:rPr lang="en-US" sz="2900" b="1" dirty="0" err="1"/>
              <a:t>changeSalary</a:t>
            </a:r>
            <a:r>
              <a:rPr lang="en-US" sz="2900" b="1" dirty="0"/>
              <a:t>(</a:t>
            </a:r>
            <a:r>
              <a:rPr lang="en-US" sz="2900" b="1" dirty="0" err="1"/>
              <a:t>otherSalary</a:t>
            </a:r>
            <a:r>
              <a:rPr lang="en-US" sz="2900" b="1" dirty="0"/>
              <a:t>){  </a:t>
            </a:r>
          </a:p>
          <a:p>
            <a:pPr marL="0" lvl="0" indent="0">
              <a:buNone/>
            </a:pPr>
            <a:r>
              <a:rPr lang="en-US" sz="2900" b="1" dirty="0" err="1"/>
              <a:t>this.salary</a:t>
            </a:r>
            <a:r>
              <a:rPr lang="en-US" sz="2900" b="1" dirty="0"/>
              <a:t>=</a:t>
            </a:r>
            <a:r>
              <a:rPr lang="en-US" sz="2900" b="1" dirty="0" err="1"/>
              <a:t>otherSalary</a:t>
            </a:r>
            <a:r>
              <a:rPr lang="en-US" sz="2900" b="1" dirty="0"/>
              <a:t>;  </a:t>
            </a:r>
          </a:p>
          <a:p>
            <a:pPr marL="0" lvl="0" indent="0">
              <a:buNone/>
            </a:pPr>
            <a:r>
              <a:rPr lang="en-US" sz="2900" b="1" dirty="0"/>
              <a:t>}  </a:t>
            </a:r>
          </a:p>
          <a:p>
            <a:pPr marL="0" lvl="0" indent="0">
              <a:buNone/>
            </a:pPr>
            <a:r>
              <a:rPr lang="en-US" sz="2900" b="1" dirty="0"/>
              <a:t>}  </a:t>
            </a:r>
          </a:p>
          <a:p>
            <a:pPr marL="0" lvl="0" indent="0">
              <a:buNone/>
            </a:pPr>
            <a:r>
              <a:rPr lang="en-US" sz="2900" b="1" dirty="0"/>
              <a:t>e=new </a:t>
            </a:r>
            <a:r>
              <a:rPr lang="en-US" sz="2900" b="1" dirty="0" err="1"/>
              <a:t>emp</a:t>
            </a:r>
            <a:r>
              <a:rPr lang="en-US" sz="2900" b="1" dirty="0"/>
              <a:t>(103,"Sonoo Jaiswal",30000);  </a:t>
            </a:r>
          </a:p>
          <a:p>
            <a:pPr marL="0" lvl="0" indent="0">
              <a:buNone/>
            </a:pPr>
            <a:r>
              <a:rPr lang="en-US" sz="2900" b="1" dirty="0" err="1"/>
              <a:t>document.write</a:t>
            </a:r>
            <a:r>
              <a:rPr lang="en-US" sz="2900" b="1" dirty="0"/>
              <a:t>(e.id+" "+e.name+" "+</a:t>
            </a:r>
            <a:r>
              <a:rPr lang="en-US" sz="2900" b="1" dirty="0" err="1"/>
              <a:t>e.salary</a:t>
            </a:r>
            <a:r>
              <a:rPr lang="en-US" sz="2900" b="1" dirty="0"/>
              <a:t>);  </a:t>
            </a:r>
          </a:p>
          <a:p>
            <a:pPr marL="0" lvl="0" indent="0">
              <a:buNone/>
            </a:pPr>
            <a:r>
              <a:rPr lang="en-US" sz="2900" b="1" dirty="0" err="1"/>
              <a:t>e.changeSalary</a:t>
            </a:r>
            <a:r>
              <a:rPr lang="en-US" sz="2900" b="1" dirty="0"/>
              <a:t>(45000);  </a:t>
            </a:r>
          </a:p>
          <a:p>
            <a:pPr marL="0" indent="0">
              <a:buNone/>
            </a:pPr>
            <a:r>
              <a:rPr lang="en-US" sz="2900" b="1" dirty="0" err="1"/>
              <a:t>document.write</a:t>
            </a:r>
            <a:r>
              <a:rPr lang="en-US" sz="2900" b="1" dirty="0"/>
              <a:t>("&lt;</a:t>
            </a:r>
            <a:r>
              <a:rPr lang="en-US" sz="2900" b="1" dirty="0" err="1"/>
              <a:t>br</a:t>
            </a:r>
            <a:r>
              <a:rPr lang="en-US" sz="2900" b="1" dirty="0"/>
              <a:t>&gt;"+e.id+" "+e.name+" "+</a:t>
            </a:r>
            <a:r>
              <a:rPr lang="en-US" sz="2900" b="1" dirty="0" err="1"/>
              <a:t>e.salary</a:t>
            </a:r>
            <a:r>
              <a:rPr lang="en-US" sz="2900" b="1" dirty="0"/>
              <a:t>);   &lt;/script&gt;</a:t>
            </a:r>
            <a:r>
              <a:rPr lang="en-US" dirty="0"/>
              <a:t>   </a:t>
            </a:r>
          </a:p>
        </p:txBody>
      </p:sp>
    </p:spTree>
    <p:extLst>
      <p:ext uri="{BB962C8B-B14F-4D97-AF65-F5344CB8AC3E}">
        <p14:creationId xmlns="" xmlns:p14="http://schemas.microsoft.com/office/powerpoint/2010/main" val="4789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217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Java Script Objects</vt:lpstr>
      <vt:lpstr>Slide 2</vt:lpstr>
      <vt:lpstr>1) JavaScript Object by object literal The syntax of creating object using object literal is given below: 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Objects</dc:title>
  <dc:creator>VAISHALI</dc:creator>
  <cp:lastModifiedBy>VAISHALI</cp:lastModifiedBy>
  <cp:revision>2</cp:revision>
  <dcterms:created xsi:type="dcterms:W3CDTF">2021-10-05T15:01:27Z</dcterms:created>
  <dcterms:modified xsi:type="dcterms:W3CDTF">2021-10-05T15:06:41Z</dcterms:modified>
</cp:coreProperties>
</file>