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2514686" y="3456193"/>
            <a:ext cx="6330315" cy="232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NAME: </a:t>
            </a:r>
            <a:r>
              <a:rPr dirty="0" sz="2400" spc="-10">
                <a:latin typeface="Times New Roman"/>
                <a:cs typeface="Times New Roman"/>
              </a:rPr>
              <a:t>A.LOKESH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NMID: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asunm287212401883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dirty="0" sz="2400" spc="-30">
                <a:latin typeface="Times New Roman"/>
                <a:cs typeface="Times New Roman"/>
              </a:rPr>
              <a:t>DEPARTMENT: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32715">
              <a:lnSpc>
                <a:spcPts val="2865"/>
              </a:lnSpc>
              <a:spcBef>
                <a:spcPts val="969"/>
              </a:spcBef>
            </a:pPr>
            <a:r>
              <a:rPr dirty="0" sz="2400" spc="-75">
                <a:latin typeface="Times New Roman"/>
                <a:cs typeface="Times New Roman"/>
              </a:rPr>
              <a:t>Sri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Muthukumaran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32715">
              <a:lnSpc>
                <a:spcPts val="2865"/>
              </a:lnSpc>
            </a:pPr>
            <a:r>
              <a:rPr dirty="0" sz="2400" spc="-65">
                <a:latin typeface="Times New Roman"/>
                <a:cs typeface="Times New Roman"/>
              </a:rPr>
              <a:t>Madras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2025-09-08T06:40:23Z</dcterms:created>
  <dcterms:modified xsi:type="dcterms:W3CDTF">2025-09-08T06:40:23Z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2025-09-08T00:00:00Z</vt:filetime>
  </property>
</Properties>
</file>