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A3023-08AE-4BD8-940E-74BFA2181BA1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C008EE3-CA8F-4518-8B96-3C65D163E28D}">
      <dgm:prSet phldrT="[텍스트]" custT="1"/>
      <dgm:spPr/>
      <dgm:t>
        <a:bodyPr/>
        <a:lstStyle/>
        <a:p>
          <a:pPr algn="ctr" latinLnBrk="1"/>
          <a:r>
            <a:rPr lang="ko-KR" altLang="en-US" sz="1400" b="1" dirty="0" smtClean="0"/>
            <a:t>프로그램 실행</a:t>
          </a:r>
          <a:endParaRPr lang="ko-KR" altLang="en-US" sz="1400" b="1" dirty="0"/>
        </a:p>
      </dgm:t>
    </dgm:pt>
    <dgm:pt modelId="{12F6C00A-D376-4DC2-BDC2-A047D696025C}" type="parTrans" cxnId="{A26E530F-F8BB-41ED-B4B3-D2B944B9AA95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3A8F21A4-CB3C-4F64-8955-54ACA18DF1FD}" type="sibTrans" cxnId="{A26E530F-F8BB-41ED-B4B3-D2B944B9AA95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947DC532-01C7-47A1-86BB-DC27056462F1}">
      <dgm:prSet phldrT="[텍스트]" custT="1"/>
      <dgm:spPr/>
      <dgm:t>
        <a:bodyPr/>
        <a:lstStyle/>
        <a:p>
          <a:pPr algn="ctr" latinLnBrk="1"/>
          <a:r>
            <a:rPr lang="ko-KR" altLang="en-US" sz="1400" b="1" dirty="0" smtClean="0"/>
            <a:t>무인모드 메뉴 동작</a:t>
          </a:r>
          <a:endParaRPr lang="ko-KR" altLang="en-US" sz="1400" b="1" dirty="0"/>
        </a:p>
      </dgm:t>
    </dgm:pt>
    <dgm:pt modelId="{FB8C5A9A-5095-4E45-8204-1BEFB3F688DC}" type="parTrans" cxnId="{BB71C32C-16EE-4C5B-9CBC-9D337A9DDEE4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7C699653-393A-4068-A15A-7FA14406ADFD}" type="sibTrans" cxnId="{BB71C32C-16EE-4C5B-9CBC-9D337A9DDEE4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80A7F26A-F594-49F3-A352-2AD2F6DCF976}">
      <dgm:prSet phldrT="[텍스트]" custT="1"/>
      <dgm:spPr/>
      <dgm:t>
        <a:bodyPr/>
        <a:lstStyle/>
        <a:p>
          <a:pPr algn="ctr" latinLnBrk="1"/>
          <a:r>
            <a:rPr lang="ko-KR" altLang="en-US" sz="1400" b="1" dirty="0" smtClean="0"/>
            <a:t>실험 원시자료 추출</a:t>
          </a:r>
          <a:endParaRPr lang="ko-KR" altLang="en-US" sz="1400" b="1" dirty="0"/>
        </a:p>
      </dgm:t>
    </dgm:pt>
    <dgm:pt modelId="{9DB06E08-C698-4475-AD0B-217EAB6F6918}" type="parTrans" cxnId="{BEF0A94F-D5B0-4C75-8E15-FC30730DD1D9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FEBC7685-1A84-4EDA-B1DD-1D38D6431B7F}" type="sibTrans" cxnId="{BEF0A94F-D5B0-4C75-8E15-FC30730DD1D9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C31234A6-250E-40CC-83F7-D6329145B218}" type="pres">
      <dgm:prSet presAssocID="{D2DA3023-08AE-4BD8-940E-74BFA2181BA1}" presName="rootnode" presStyleCnt="0">
        <dgm:presLayoutVars>
          <dgm:chMax/>
          <dgm:chPref/>
          <dgm:dir/>
          <dgm:animLvl val="lvl"/>
        </dgm:presLayoutVars>
      </dgm:prSet>
      <dgm:spPr/>
    </dgm:pt>
    <dgm:pt modelId="{11B8E2D1-C320-49A3-8281-4B9D60D1E0B8}" type="pres">
      <dgm:prSet presAssocID="{CC008EE3-CA8F-4518-8B96-3C65D163E28D}" presName="composite" presStyleCnt="0"/>
      <dgm:spPr/>
    </dgm:pt>
    <dgm:pt modelId="{94ABF0FF-5E47-4A78-BEBF-A74F281BE763}" type="pres">
      <dgm:prSet presAssocID="{CC008EE3-CA8F-4518-8B96-3C65D163E28D}" presName="LShape" presStyleLbl="alignNode1" presStyleIdx="0" presStyleCnt="5"/>
      <dgm:spPr/>
    </dgm:pt>
    <dgm:pt modelId="{6D1C2528-783E-48E1-950F-950FD0663F93}" type="pres">
      <dgm:prSet presAssocID="{CC008EE3-CA8F-4518-8B96-3C65D163E28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0ADF4A2-3AA8-4B69-AA1E-A39E3138EA62}" type="pres">
      <dgm:prSet presAssocID="{CC008EE3-CA8F-4518-8B96-3C65D163E28D}" presName="Triangle" presStyleLbl="alignNode1" presStyleIdx="1" presStyleCnt="5"/>
      <dgm:spPr/>
    </dgm:pt>
    <dgm:pt modelId="{6240270C-99B8-419C-B189-A4CA79DD6435}" type="pres">
      <dgm:prSet presAssocID="{3A8F21A4-CB3C-4F64-8955-54ACA18DF1FD}" presName="sibTrans" presStyleCnt="0"/>
      <dgm:spPr/>
    </dgm:pt>
    <dgm:pt modelId="{5F8761B1-6F87-4D92-8127-E9D84254E596}" type="pres">
      <dgm:prSet presAssocID="{3A8F21A4-CB3C-4F64-8955-54ACA18DF1FD}" presName="space" presStyleCnt="0"/>
      <dgm:spPr/>
    </dgm:pt>
    <dgm:pt modelId="{22054548-737C-4889-BB33-A89392402A8C}" type="pres">
      <dgm:prSet presAssocID="{947DC532-01C7-47A1-86BB-DC27056462F1}" presName="composite" presStyleCnt="0"/>
      <dgm:spPr/>
    </dgm:pt>
    <dgm:pt modelId="{E4652C44-1AE9-4708-A9C9-612FF5704F82}" type="pres">
      <dgm:prSet presAssocID="{947DC532-01C7-47A1-86BB-DC27056462F1}" presName="LShape" presStyleLbl="alignNode1" presStyleIdx="2" presStyleCnt="5"/>
      <dgm:spPr/>
    </dgm:pt>
    <dgm:pt modelId="{00945815-34F3-4546-8101-CA7DB8220B80}" type="pres">
      <dgm:prSet presAssocID="{947DC532-01C7-47A1-86BB-DC27056462F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1A8107-5ACD-4712-83E5-FE9F1A4A6DBF}" type="pres">
      <dgm:prSet presAssocID="{947DC532-01C7-47A1-86BB-DC27056462F1}" presName="Triangle" presStyleLbl="alignNode1" presStyleIdx="3" presStyleCnt="5"/>
      <dgm:spPr/>
    </dgm:pt>
    <dgm:pt modelId="{43CD3F71-BA3E-4D41-A241-94E6D0B7FBB3}" type="pres">
      <dgm:prSet presAssocID="{7C699653-393A-4068-A15A-7FA14406ADFD}" presName="sibTrans" presStyleCnt="0"/>
      <dgm:spPr/>
    </dgm:pt>
    <dgm:pt modelId="{223FC1D0-4F03-421B-B054-F5D4F5506348}" type="pres">
      <dgm:prSet presAssocID="{7C699653-393A-4068-A15A-7FA14406ADFD}" presName="space" presStyleCnt="0"/>
      <dgm:spPr/>
    </dgm:pt>
    <dgm:pt modelId="{E0BE10FD-CBBE-44A3-A7DC-D1C3AB859567}" type="pres">
      <dgm:prSet presAssocID="{80A7F26A-F594-49F3-A352-2AD2F6DCF976}" presName="composite" presStyleCnt="0"/>
      <dgm:spPr/>
    </dgm:pt>
    <dgm:pt modelId="{78B7FA98-1DE4-4007-90FF-1F9AA82A4885}" type="pres">
      <dgm:prSet presAssocID="{80A7F26A-F594-49F3-A352-2AD2F6DCF976}" presName="LShape" presStyleLbl="alignNode1" presStyleIdx="4" presStyleCnt="5"/>
      <dgm:spPr/>
    </dgm:pt>
    <dgm:pt modelId="{6CADBDDB-3EDB-4BCD-B887-946C4634B6F0}" type="pres">
      <dgm:prSet presAssocID="{80A7F26A-F594-49F3-A352-2AD2F6DCF97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2735525-39FC-48B0-84E5-DCFA8259F58B}" type="presOf" srcId="{CC008EE3-CA8F-4518-8B96-3C65D163E28D}" destId="{6D1C2528-783E-48E1-950F-950FD0663F93}" srcOrd="0" destOrd="0" presId="urn:microsoft.com/office/officeart/2009/3/layout/StepUpProcess"/>
    <dgm:cxn modelId="{C26FD455-DC15-4521-8CEA-4678F2170051}" type="presOf" srcId="{947DC532-01C7-47A1-86BB-DC27056462F1}" destId="{00945815-34F3-4546-8101-CA7DB8220B80}" srcOrd="0" destOrd="0" presId="urn:microsoft.com/office/officeart/2009/3/layout/StepUpProcess"/>
    <dgm:cxn modelId="{A26E530F-F8BB-41ED-B4B3-D2B944B9AA95}" srcId="{D2DA3023-08AE-4BD8-940E-74BFA2181BA1}" destId="{CC008EE3-CA8F-4518-8B96-3C65D163E28D}" srcOrd="0" destOrd="0" parTransId="{12F6C00A-D376-4DC2-BDC2-A047D696025C}" sibTransId="{3A8F21A4-CB3C-4F64-8955-54ACA18DF1FD}"/>
    <dgm:cxn modelId="{CC32901A-39C7-46E3-BEA0-63F7E33B625A}" type="presOf" srcId="{80A7F26A-F594-49F3-A352-2AD2F6DCF976}" destId="{6CADBDDB-3EDB-4BCD-B887-946C4634B6F0}" srcOrd="0" destOrd="0" presId="urn:microsoft.com/office/officeart/2009/3/layout/StepUpProcess"/>
    <dgm:cxn modelId="{BB71C32C-16EE-4C5B-9CBC-9D337A9DDEE4}" srcId="{D2DA3023-08AE-4BD8-940E-74BFA2181BA1}" destId="{947DC532-01C7-47A1-86BB-DC27056462F1}" srcOrd="1" destOrd="0" parTransId="{FB8C5A9A-5095-4E45-8204-1BEFB3F688DC}" sibTransId="{7C699653-393A-4068-A15A-7FA14406ADFD}"/>
    <dgm:cxn modelId="{A537DF74-AC91-486D-AF28-B9120D1B6B4E}" type="presOf" srcId="{D2DA3023-08AE-4BD8-940E-74BFA2181BA1}" destId="{C31234A6-250E-40CC-83F7-D6329145B218}" srcOrd="0" destOrd="0" presId="urn:microsoft.com/office/officeart/2009/3/layout/StepUpProcess"/>
    <dgm:cxn modelId="{BEF0A94F-D5B0-4C75-8E15-FC30730DD1D9}" srcId="{D2DA3023-08AE-4BD8-940E-74BFA2181BA1}" destId="{80A7F26A-F594-49F3-A352-2AD2F6DCF976}" srcOrd="2" destOrd="0" parTransId="{9DB06E08-C698-4475-AD0B-217EAB6F6918}" sibTransId="{FEBC7685-1A84-4EDA-B1DD-1D38D6431B7F}"/>
    <dgm:cxn modelId="{140AD9D3-8965-43D4-886B-BD4D27161D79}" type="presParOf" srcId="{C31234A6-250E-40CC-83F7-D6329145B218}" destId="{11B8E2D1-C320-49A3-8281-4B9D60D1E0B8}" srcOrd="0" destOrd="0" presId="urn:microsoft.com/office/officeart/2009/3/layout/StepUpProcess"/>
    <dgm:cxn modelId="{60319641-817E-475F-B3A6-DEC41D9135DB}" type="presParOf" srcId="{11B8E2D1-C320-49A3-8281-4B9D60D1E0B8}" destId="{94ABF0FF-5E47-4A78-BEBF-A74F281BE763}" srcOrd="0" destOrd="0" presId="urn:microsoft.com/office/officeart/2009/3/layout/StepUpProcess"/>
    <dgm:cxn modelId="{DA916F6E-F41F-4073-98C8-6D798F313978}" type="presParOf" srcId="{11B8E2D1-C320-49A3-8281-4B9D60D1E0B8}" destId="{6D1C2528-783E-48E1-950F-950FD0663F93}" srcOrd="1" destOrd="0" presId="urn:microsoft.com/office/officeart/2009/3/layout/StepUpProcess"/>
    <dgm:cxn modelId="{BE74DB23-7881-4AD1-A00C-0D7FE8AA2926}" type="presParOf" srcId="{11B8E2D1-C320-49A3-8281-4B9D60D1E0B8}" destId="{60ADF4A2-3AA8-4B69-AA1E-A39E3138EA62}" srcOrd="2" destOrd="0" presId="urn:microsoft.com/office/officeart/2009/3/layout/StepUpProcess"/>
    <dgm:cxn modelId="{7D319854-1150-4881-B817-1AEA0BC6797C}" type="presParOf" srcId="{C31234A6-250E-40CC-83F7-D6329145B218}" destId="{6240270C-99B8-419C-B189-A4CA79DD6435}" srcOrd="1" destOrd="0" presId="urn:microsoft.com/office/officeart/2009/3/layout/StepUpProcess"/>
    <dgm:cxn modelId="{7AF41B27-FD4E-4E2C-AC74-0C0A5CF656B6}" type="presParOf" srcId="{6240270C-99B8-419C-B189-A4CA79DD6435}" destId="{5F8761B1-6F87-4D92-8127-E9D84254E596}" srcOrd="0" destOrd="0" presId="urn:microsoft.com/office/officeart/2009/3/layout/StepUpProcess"/>
    <dgm:cxn modelId="{1849919F-A3DB-4B94-86C2-E49B3A72795D}" type="presParOf" srcId="{C31234A6-250E-40CC-83F7-D6329145B218}" destId="{22054548-737C-4889-BB33-A89392402A8C}" srcOrd="2" destOrd="0" presId="urn:microsoft.com/office/officeart/2009/3/layout/StepUpProcess"/>
    <dgm:cxn modelId="{980F8D3E-73BF-491E-AED4-E052B91E9A31}" type="presParOf" srcId="{22054548-737C-4889-BB33-A89392402A8C}" destId="{E4652C44-1AE9-4708-A9C9-612FF5704F82}" srcOrd="0" destOrd="0" presId="urn:microsoft.com/office/officeart/2009/3/layout/StepUpProcess"/>
    <dgm:cxn modelId="{5C6B7149-0457-4D4F-AD8D-F44239C5DA80}" type="presParOf" srcId="{22054548-737C-4889-BB33-A89392402A8C}" destId="{00945815-34F3-4546-8101-CA7DB8220B80}" srcOrd="1" destOrd="0" presId="urn:microsoft.com/office/officeart/2009/3/layout/StepUpProcess"/>
    <dgm:cxn modelId="{2A158FF5-9949-4B76-B197-FCDF643CCD82}" type="presParOf" srcId="{22054548-737C-4889-BB33-A89392402A8C}" destId="{F91A8107-5ACD-4712-83E5-FE9F1A4A6DBF}" srcOrd="2" destOrd="0" presId="urn:microsoft.com/office/officeart/2009/3/layout/StepUpProcess"/>
    <dgm:cxn modelId="{0E15963D-36F0-4D63-81DE-9039E3216A04}" type="presParOf" srcId="{C31234A6-250E-40CC-83F7-D6329145B218}" destId="{43CD3F71-BA3E-4D41-A241-94E6D0B7FBB3}" srcOrd="3" destOrd="0" presId="urn:microsoft.com/office/officeart/2009/3/layout/StepUpProcess"/>
    <dgm:cxn modelId="{63DACE7A-8F30-4E56-AC36-EF49FF161620}" type="presParOf" srcId="{43CD3F71-BA3E-4D41-A241-94E6D0B7FBB3}" destId="{223FC1D0-4F03-421B-B054-F5D4F5506348}" srcOrd="0" destOrd="0" presId="urn:microsoft.com/office/officeart/2009/3/layout/StepUpProcess"/>
    <dgm:cxn modelId="{926B918A-900F-45F5-B88C-19CC0E1A6B34}" type="presParOf" srcId="{C31234A6-250E-40CC-83F7-D6329145B218}" destId="{E0BE10FD-CBBE-44A3-A7DC-D1C3AB859567}" srcOrd="4" destOrd="0" presId="urn:microsoft.com/office/officeart/2009/3/layout/StepUpProcess"/>
    <dgm:cxn modelId="{53C49C09-272F-4E12-B845-C03367D8C844}" type="presParOf" srcId="{E0BE10FD-CBBE-44A3-A7DC-D1C3AB859567}" destId="{78B7FA98-1DE4-4007-90FF-1F9AA82A4885}" srcOrd="0" destOrd="0" presId="urn:microsoft.com/office/officeart/2009/3/layout/StepUpProcess"/>
    <dgm:cxn modelId="{4243DD70-4C2F-4335-BC4D-6CF5DC9E15B3}" type="presParOf" srcId="{E0BE10FD-CBBE-44A3-A7DC-D1C3AB859567}" destId="{6CADBDDB-3EDB-4BCD-B887-946C4634B6F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235FE-BA72-4AF0-A8BD-88ED7B4FD32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863E60B-A59D-4236-8C7C-3C74C19E5C39}">
      <dgm:prSet phldrT="[텍스트]" custT="1"/>
      <dgm:spPr/>
      <dgm:t>
        <a:bodyPr/>
        <a:lstStyle/>
        <a:p>
          <a:pPr algn="ctr" latinLnBrk="1"/>
          <a:r>
            <a:rPr lang="en-US" altLang="ko-KR" sz="1200" b="1" dirty="0" smtClean="0"/>
            <a:t>Excel Programming</a:t>
          </a:r>
          <a:endParaRPr lang="ko-KR" altLang="en-US" sz="1200" b="1" dirty="0"/>
        </a:p>
      </dgm:t>
    </dgm:pt>
    <dgm:pt modelId="{F26AD6C5-9653-455E-BEAA-2FAAF73992C3}" type="parTrans" cxnId="{BE2AD5C1-0427-45B3-A0D1-A733DF7C6D46}">
      <dgm:prSet/>
      <dgm:spPr/>
      <dgm:t>
        <a:bodyPr/>
        <a:lstStyle/>
        <a:p>
          <a:pPr latinLnBrk="1"/>
          <a:endParaRPr lang="ko-KR" altLang="en-US"/>
        </a:p>
      </dgm:t>
    </dgm:pt>
    <dgm:pt modelId="{8CFC6D84-B715-4E89-97BB-73B0DABA2B16}" type="sibTrans" cxnId="{BE2AD5C1-0427-45B3-A0D1-A733DF7C6D46}">
      <dgm:prSet/>
      <dgm:spPr/>
      <dgm:t>
        <a:bodyPr/>
        <a:lstStyle/>
        <a:p>
          <a:pPr latinLnBrk="1"/>
          <a:endParaRPr lang="ko-KR" altLang="en-US"/>
        </a:p>
      </dgm:t>
    </dgm:pt>
    <dgm:pt modelId="{8E7769E5-AB39-4646-83FB-E615CA863927}">
      <dgm:prSet phldrT="[텍스트]" custT="1"/>
      <dgm:spPr/>
      <dgm:t>
        <a:bodyPr/>
        <a:lstStyle/>
        <a:p>
          <a:pPr algn="ctr" latinLnBrk="1"/>
          <a:r>
            <a:rPr lang="ko-KR" altLang="en-US" sz="1200" b="1" dirty="0" smtClean="0"/>
            <a:t>보고서 파일의</a:t>
          </a:r>
          <a:r>
            <a:rPr lang="en-US" altLang="ko-KR" sz="1200" b="1" dirty="0" smtClean="0"/>
            <a:t/>
          </a:r>
          <a:br>
            <a:rPr lang="en-US" altLang="ko-KR" sz="1200" b="1" dirty="0" smtClean="0"/>
          </a:br>
          <a:r>
            <a:rPr lang="ko-KR" altLang="en-US" sz="1200" b="1" dirty="0" smtClean="0"/>
            <a:t>생성</a:t>
          </a:r>
          <a:endParaRPr lang="ko-KR" altLang="en-US" sz="1200" b="1" dirty="0"/>
        </a:p>
      </dgm:t>
    </dgm:pt>
    <dgm:pt modelId="{655E54AE-EEB5-4DAE-A784-80C151FD719D}" type="parTrans" cxnId="{4471A281-1099-449A-8816-95EAB350587E}">
      <dgm:prSet/>
      <dgm:spPr/>
      <dgm:t>
        <a:bodyPr/>
        <a:lstStyle/>
        <a:p>
          <a:pPr latinLnBrk="1"/>
          <a:endParaRPr lang="ko-KR" altLang="en-US"/>
        </a:p>
      </dgm:t>
    </dgm:pt>
    <dgm:pt modelId="{51C8176B-1CD0-4E39-B835-AFAED4B9A6DD}" type="sibTrans" cxnId="{4471A281-1099-449A-8816-95EAB350587E}">
      <dgm:prSet/>
      <dgm:spPr/>
      <dgm:t>
        <a:bodyPr/>
        <a:lstStyle/>
        <a:p>
          <a:pPr latinLnBrk="1"/>
          <a:endParaRPr lang="ko-KR" altLang="en-US"/>
        </a:p>
      </dgm:t>
    </dgm:pt>
    <dgm:pt modelId="{49D8BAA3-CE18-49A1-9F0E-9C091403FCB5}">
      <dgm:prSet phldrT="[텍스트]" custT="1"/>
      <dgm:spPr/>
      <dgm:t>
        <a:bodyPr/>
        <a:lstStyle/>
        <a:p>
          <a:pPr algn="ctr" latinLnBrk="1"/>
          <a:r>
            <a:rPr lang="ko-KR" altLang="en-US" sz="1200" b="1" dirty="0" smtClean="0"/>
            <a:t>실험 결과 </a:t>
          </a:r>
          <a:r>
            <a:rPr lang="en-US" altLang="ko-KR" sz="1200" b="1" dirty="0" smtClean="0"/>
            <a:t/>
          </a:r>
          <a:br>
            <a:rPr lang="en-US" altLang="ko-KR" sz="1200" b="1" dirty="0" smtClean="0"/>
          </a:br>
          <a:r>
            <a:rPr lang="ko-KR" altLang="en-US" sz="1200" b="1" dirty="0" smtClean="0"/>
            <a:t>보고서 작성</a:t>
          </a:r>
          <a:endParaRPr lang="ko-KR" altLang="en-US" sz="1200" b="1" dirty="0"/>
        </a:p>
      </dgm:t>
    </dgm:pt>
    <dgm:pt modelId="{C230DC23-1FA6-47BF-8879-7E3F7B16548C}" type="parTrans" cxnId="{73AFE58F-8016-4A94-87A7-DCFEE3831745}">
      <dgm:prSet/>
      <dgm:spPr/>
      <dgm:t>
        <a:bodyPr/>
        <a:lstStyle/>
        <a:p>
          <a:pPr latinLnBrk="1"/>
          <a:endParaRPr lang="ko-KR" altLang="en-US"/>
        </a:p>
      </dgm:t>
    </dgm:pt>
    <dgm:pt modelId="{F23807A0-6ECC-4C08-99B9-DE0DFDE0690D}" type="sibTrans" cxnId="{73AFE58F-8016-4A94-87A7-DCFEE3831745}">
      <dgm:prSet/>
      <dgm:spPr/>
      <dgm:t>
        <a:bodyPr/>
        <a:lstStyle/>
        <a:p>
          <a:pPr latinLnBrk="1"/>
          <a:endParaRPr lang="ko-KR" altLang="en-US"/>
        </a:p>
      </dgm:t>
    </dgm:pt>
    <dgm:pt modelId="{2724F8AF-636F-41CE-9E2C-D23F58A34F31}" type="pres">
      <dgm:prSet presAssocID="{5E9235FE-BA72-4AF0-A8BD-88ED7B4FD329}" presName="arrowDiagram" presStyleCnt="0">
        <dgm:presLayoutVars>
          <dgm:chMax val="5"/>
          <dgm:dir/>
          <dgm:resizeHandles val="exact"/>
        </dgm:presLayoutVars>
      </dgm:prSet>
      <dgm:spPr/>
    </dgm:pt>
    <dgm:pt modelId="{AF061032-2AEB-4C8E-8CC9-62DB0251A167}" type="pres">
      <dgm:prSet presAssocID="{5E9235FE-BA72-4AF0-A8BD-88ED7B4FD329}" presName="arrow" presStyleLbl="bgShp" presStyleIdx="0" presStyleCnt="1"/>
      <dgm:spPr/>
    </dgm:pt>
    <dgm:pt modelId="{586748CF-3327-4DA7-9B8B-18C332B0A5A0}" type="pres">
      <dgm:prSet presAssocID="{5E9235FE-BA72-4AF0-A8BD-88ED7B4FD329}" presName="arrowDiagram3" presStyleCnt="0"/>
      <dgm:spPr/>
    </dgm:pt>
    <dgm:pt modelId="{36C3F1E7-35A4-44A2-A020-6EA976FCE5D1}" type="pres">
      <dgm:prSet presAssocID="{3863E60B-A59D-4236-8C7C-3C74C19E5C39}" presName="bullet3a" presStyleLbl="node1" presStyleIdx="0" presStyleCnt="3"/>
      <dgm:spPr/>
    </dgm:pt>
    <dgm:pt modelId="{F3ED67AA-91ED-42AE-B7F4-B0F283CBA7D6}" type="pres">
      <dgm:prSet presAssocID="{3863E60B-A59D-4236-8C7C-3C74C19E5C3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697B6-4CBD-4A0E-BC12-18D9EAEA2B8F}" type="pres">
      <dgm:prSet presAssocID="{8E7769E5-AB39-4646-83FB-E615CA863927}" presName="bullet3b" presStyleLbl="node1" presStyleIdx="1" presStyleCnt="3"/>
      <dgm:spPr/>
    </dgm:pt>
    <dgm:pt modelId="{876A55BC-ABDC-4110-A776-2D00709A3FC5}" type="pres">
      <dgm:prSet presAssocID="{8E7769E5-AB39-4646-83FB-E615CA863927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7785AF-7686-4C74-95F8-3C974E8D188A}" type="pres">
      <dgm:prSet presAssocID="{49D8BAA3-CE18-49A1-9F0E-9C091403FCB5}" presName="bullet3c" presStyleLbl="node1" presStyleIdx="2" presStyleCnt="3"/>
      <dgm:spPr/>
    </dgm:pt>
    <dgm:pt modelId="{D7F7CC74-91FE-45C4-90BB-ADFA35B47674}" type="pres">
      <dgm:prSet presAssocID="{49D8BAA3-CE18-49A1-9F0E-9C091403FCB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E10DAE-A9F3-4B12-AEEE-6F26EDB80AA8}" type="presOf" srcId="{3863E60B-A59D-4236-8C7C-3C74C19E5C39}" destId="{F3ED67AA-91ED-42AE-B7F4-B0F283CBA7D6}" srcOrd="0" destOrd="0" presId="urn:microsoft.com/office/officeart/2005/8/layout/arrow2"/>
    <dgm:cxn modelId="{4F891B60-F6A8-48EA-9794-821439A17C11}" type="presOf" srcId="{49D8BAA3-CE18-49A1-9F0E-9C091403FCB5}" destId="{D7F7CC74-91FE-45C4-90BB-ADFA35B47674}" srcOrd="0" destOrd="0" presId="urn:microsoft.com/office/officeart/2005/8/layout/arrow2"/>
    <dgm:cxn modelId="{A5C63D4D-92E0-4ABE-8316-08238D20998A}" type="presOf" srcId="{8E7769E5-AB39-4646-83FB-E615CA863927}" destId="{876A55BC-ABDC-4110-A776-2D00709A3FC5}" srcOrd="0" destOrd="0" presId="urn:microsoft.com/office/officeart/2005/8/layout/arrow2"/>
    <dgm:cxn modelId="{73AFE58F-8016-4A94-87A7-DCFEE3831745}" srcId="{5E9235FE-BA72-4AF0-A8BD-88ED7B4FD329}" destId="{49D8BAA3-CE18-49A1-9F0E-9C091403FCB5}" srcOrd="2" destOrd="0" parTransId="{C230DC23-1FA6-47BF-8879-7E3F7B16548C}" sibTransId="{F23807A0-6ECC-4C08-99B9-DE0DFDE0690D}"/>
    <dgm:cxn modelId="{32092779-F6EF-4A98-AAB1-D03493787FA5}" type="presOf" srcId="{5E9235FE-BA72-4AF0-A8BD-88ED7B4FD329}" destId="{2724F8AF-636F-41CE-9E2C-D23F58A34F31}" srcOrd="0" destOrd="0" presId="urn:microsoft.com/office/officeart/2005/8/layout/arrow2"/>
    <dgm:cxn modelId="{BE2AD5C1-0427-45B3-A0D1-A733DF7C6D46}" srcId="{5E9235FE-BA72-4AF0-A8BD-88ED7B4FD329}" destId="{3863E60B-A59D-4236-8C7C-3C74C19E5C39}" srcOrd="0" destOrd="0" parTransId="{F26AD6C5-9653-455E-BEAA-2FAAF73992C3}" sibTransId="{8CFC6D84-B715-4E89-97BB-73B0DABA2B16}"/>
    <dgm:cxn modelId="{4471A281-1099-449A-8816-95EAB350587E}" srcId="{5E9235FE-BA72-4AF0-A8BD-88ED7B4FD329}" destId="{8E7769E5-AB39-4646-83FB-E615CA863927}" srcOrd="1" destOrd="0" parTransId="{655E54AE-EEB5-4DAE-A784-80C151FD719D}" sibTransId="{51C8176B-1CD0-4E39-B835-AFAED4B9A6DD}"/>
    <dgm:cxn modelId="{139AB4E3-7C2A-4D94-AF69-22F63E8D7FA3}" type="presParOf" srcId="{2724F8AF-636F-41CE-9E2C-D23F58A34F31}" destId="{AF061032-2AEB-4C8E-8CC9-62DB0251A167}" srcOrd="0" destOrd="0" presId="urn:microsoft.com/office/officeart/2005/8/layout/arrow2"/>
    <dgm:cxn modelId="{66903EC9-21C3-4C4D-BDF7-D41CFE46D5A8}" type="presParOf" srcId="{2724F8AF-636F-41CE-9E2C-D23F58A34F31}" destId="{586748CF-3327-4DA7-9B8B-18C332B0A5A0}" srcOrd="1" destOrd="0" presId="urn:microsoft.com/office/officeart/2005/8/layout/arrow2"/>
    <dgm:cxn modelId="{5B8DCE60-9565-4B9F-895D-9D47C1D94D0B}" type="presParOf" srcId="{586748CF-3327-4DA7-9B8B-18C332B0A5A0}" destId="{36C3F1E7-35A4-44A2-A020-6EA976FCE5D1}" srcOrd="0" destOrd="0" presId="urn:microsoft.com/office/officeart/2005/8/layout/arrow2"/>
    <dgm:cxn modelId="{B5EE607D-6F42-48F7-9CF9-E898112E6573}" type="presParOf" srcId="{586748CF-3327-4DA7-9B8B-18C332B0A5A0}" destId="{F3ED67AA-91ED-42AE-B7F4-B0F283CBA7D6}" srcOrd="1" destOrd="0" presId="urn:microsoft.com/office/officeart/2005/8/layout/arrow2"/>
    <dgm:cxn modelId="{7150C4FE-797B-408C-82CD-49BEBCF7A51A}" type="presParOf" srcId="{586748CF-3327-4DA7-9B8B-18C332B0A5A0}" destId="{287697B6-4CBD-4A0E-BC12-18D9EAEA2B8F}" srcOrd="2" destOrd="0" presId="urn:microsoft.com/office/officeart/2005/8/layout/arrow2"/>
    <dgm:cxn modelId="{67D92893-043A-4EBB-9B3B-61F36697FA19}" type="presParOf" srcId="{586748CF-3327-4DA7-9B8B-18C332B0A5A0}" destId="{876A55BC-ABDC-4110-A776-2D00709A3FC5}" srcOrd="3" destOrd="0" presId="urn:microsoft.com/office/officeart/2005/8/layout/arrow2"/>
    <dgm:cxn modelId="{2F7B02DD-CAB0-4499-B3BD-97E3B2CF4D3C}" type="presParOf" srcId="{586748CF-3327-4DA7-9B8B-18C332B0A5A0}" destId="{1D7785AF-7686-4C74-95F8-3C974E8D188A}" srcOrd="4" destOrd="0" presId="urn:microsoft.com/office/officeart/2005/8/layout/arrow2"/>
    <dgm:cxn modelId="{C636F277-9348-43EC-9559-E3F5A481334A}" type="presParOf" srcId="{586748CF-3327-4DA7-9B8B-18C332B0A5A0}" destId="{D7F7CC74-91FE-45C4-90BB-ADFA35B4767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DA3023-08AE-4BD8-940E-74BFA2181BA1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C008EE3-CA8F-4518-8B96-3C65D163E28D}">
      <dgm:prSet phldrT="[텍스트]" custT="1"/>
      <dgm:spPr/>
      <dgm:t>
        <a:bodyPr/>
        <a:lstStyle/>
        <a:p>
          <a:pPr algn="ctr" latinLnBrk="1"/>
          <a:r>
            <a:rPr lang="ko-KR" altLang="en-US" sz="1400" b="1" dirty="0" smtClean="0"/>
            <a:t>프로그램 실행</a:t>
          </a:r>
          <a:endParaRPr lang="ko-KR" altLang="en-US" sz="1400" b="1" dirty="0"/>
        </a:p>
      </dgm:t>
    </dgm:pt>
    <dgm:pt modelId="{12F6C00A-D376-4DC2-BDC2-A047D696025C}" type="parTrans" cxnId="{A26E530F-F8BB-41ED-B4B3-D2B944B9AA95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3A8F21A4-CB3C-4F64-8955-54ACA18DF1FD}" type="sibTrans" cxnId="{A26E530F-F8BB-41ED-B4B3-D2B944B9AA95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947DC532-01C7-47A1-86BB-DC27056462F1}">
      <dgm:prSet phldrT="[텍스트]" custT="1"/>
      <dgm:spPr/>
      <dgm:t>
        <a:bodyPr/>
        <a:lstStyle/>
        <a:p>
          <a:pPr algn="ctr" latinLnBrk="1"/>
          <a:r>
            <a:rPr lang="ko-KR" altLang="en-US" sz="1400" b="1" smtClean="0"/>
            <a:t>각각의 자료형</a:t>
          </a:r>
          <a:r>
            <a:rPr lang="en-US" altLang="ko-KR" sz="1400" b="1" dirty="0" smtClean="0"/>
            <a:t/>
          </a:r>
          <a:br>
            <a:rPr lang="en-US" altLang="ko-KR" sz="1400" b="1" dirty="0" smtClean="0"/>
          </a:br>
          <a:r>
            <a:rPr lang="ko-KR" altLang="en-US" sz="1400" b="1" dirty="0" smtClean="0"/>
            <a:t> 실험</a:t>
          </a:r>
          <a:r>
            <a:rPr lang="en-US" altLang="ko-KR" sz="1400" b="1" dirty="0" smtClean="0"/>
            <a:t>(</a:t>
          </a:r>
          <a:r>
            <a:rPr lang="ko-KR" altLang="en-US" sz="1400" b="1" dirty="0" smtClean="0"/>
            <a:t>수동</a:t>
          </a:r>
          <a:r>
            <a:rPr lang="en-US" altLang="ko-KR" sz="1400" b="1" dirty="0" smtClean="0"/>
            <a:t>)</a:t>
          </a:r>
          <a:br>
            <a:rPr lang="en-US" altLang="ko-KR" sz="1400" b="1" dirty="0" smtClean="0"/>
          </a:br>
          <a:r>
            <a:rPr lang="en-US" altLang="ko-KR" sz="1100" b="1" dirty="0" smtClean="0"/>
            <a:t>1. Integer</a:t>
          </a:r>
          <a:br>
            <a:rPr lang="en-US" altLang="ko-KR" sz="1100" b="1" dirty="0" smtClean="0"/>
          </a:br>
          <a:r>
            <a:rPr lang="en-US" altLang="ko-KR" sz="1100" b="1" dirty="0" smtClean="0"/>
            <a:t>2. Double</a:t>
          </a:r>
          <a:br>
            <a:rPr lang="en-US" altLang="ko-KR" sz="1100" b="1" dirty="0" smtClean="0"/>
          </a:br>
          <a:r>
            <a:rPr lang="en-US" altLang="ko-KR" sz="1100" b="1" dirty="0" smtClean="0"/>
            <a:t>3. Polygon Double</a:t>
          </a:r>
          <a:br>
            <a:rPr lang="en-US" altLang="ko-KR" sz="1100" b="1" dirty="0" smtClean="0"/>
          </a:br>
          <a:r>
            <a:rPr lang="en-US" altLang="ko-KR" sz="1100" b="1" dirty="0" smtClean="0"/>
            <a:t>4. String</a:t>
          </a:r>
          <a:endParaRPr lang="ko-KR" altLang="en-US" sz="1100" b="1" dirty="0"/>
        </a:p>
      </dgm:t>
    </dgm:pt>
    <dgm:pt modelId="{FB8C5A9A-5095-4E45-8204-1BEFB3F688DC}" type="parTrans" cxnId="{BB71C32C-16EE-4C5B-9CBC-9D337A9DDEE4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7C699653-393A-4068-A15A-7FA14406ADFD}" type="sibTrans" cxnId="{BB71C32C-16EE-4C5B-9CBC-9D337A9DDEE4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80A7F26A-F594-49F3-A352-2AD2F6DCF976}">
      <dgm:prSet phldrT="[텍스트]" custT="1"/>
      <dgm:spPr/>
      <dgm:t>
        <a:bodyPr/>
        <a:lstStyle/>
        <a:p>
          <a:pPr algn="ctr" latinLnBrk="1"/>
          <a:r>
            <a:rPr lang="ko-KR" altLang="en-US" sz="1400" b="1" dirty="0" smtClean="0"/>
            <a:t>실험 원시자료</a:t>
          </a:r>
          <a:r>
            <a:rPr lang="en-US" altLang="ko-KR" sz="1400" b="1" dirty="0" smtClean="0"/>
            <a:t/>
          </a:r>
          <a:br>
            <a:rPr lang="en-US" altLang="ko-KR" sz="1400" b="1" dirty="0" smtClean="0"/>
          </a:br>
          <a:r>
            <a:rPr lang="ko-KR" altLang="en-US" sz="1400" b="1" dirty="0" smtClean="0"/>
            <a:t>추출 </a:t>
          </a:r>
          <a:r>
            <a:rPr lang="en-US" altLang="ko-KR" sz="1400" b="1" dirty="0" smtClean="0"/>
            <a:t>/ </a:t>
          </a:r>
          <a:r>
            <a:rPr lang="ko-KR" altLang="en-US" sz="1400" b="1" dirty="0" smtClean="0"/>
            <a:t>원시 분석</a:t>
          </a:r>
          <a:endParaRPr lang="ko-KR" altLang="en-US" sz="1400" b="1" dirty="0"/>
        </a:p>
      </dgm:t>
    </dgm:pt>
    <dgm:pt modelId="{9DB06E08-C698-4475-AD0B-217EAB6F6918}" type="parTrans" cxnId="{BEF0A94F-D5B0-4C75-8E15-FC30730DD1D9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FEBC7685-1A84-4EDA-B1DD-1D38D6431B7F}" type="sibTrans" cxnId="{BEF0A94F-D5B0-4C75-8E15-FC30730DD1D9}">
      <dgm:prSet/>
      <dgm:spPr/>
      <dgm:t>
        <a:bodyPr/>
        <a:lstStyle/>
        <a:p>
          <a:pPr algn="ctr" latinLnBrk="1"/>
          <a:endParaRPr lang="ko-KR" altLang="en-US" sz="1200" b="1"/>
        </a:p>
      </dgm:t>
    </dgm:pt>
    <dgm:pt modelId="{C31234A6-250E-40CC-83F7-D6329145B218}" type="pres">
      <dgm:prSet presAssocID="{D2DA3023-08AE-4BD8-940E-74BFA2181BA1}" presName="rootnode" presStyleCnt="0">
        <dgm:presLayoutVars>
          <dgm:chMax/>
          <dgm:chPref/>
          <dgm:dir/>
          <dgm:animLvl val="lvl"/>
        </dgm:presLayoutVars>
      </dgm:prSet>
      <dgm:spPr/>
    </dgm:pt>
    <dgm:pt modelId="{11B8E2D1-C320-49A3-8281-4B9D60D1E0B8}" type="pres">
      <dgm:prSet presAssocID="{CC008EE3-CA8F-4518-8B96-3C65D163E28D}" presName="composite" presStyleCnt="0"/>
      <dgm:spPr/>
    </dgm:pt>
    <dgm:pt modelId="{94ABF0FF-5E47-4A78-BEBF-A74F281BE763}" type="pres">
      <dgm:prSet presAssocID="{CC008EE3-CA8F-4518-8B96-3C65D163E28D}" presName="LShape" presStyleLbl="alignNode1" presStyleIdx="0" presStyleCnt="5"/>
      <dgm:spPr/>
    </dgm:pt>
    <dgm:pt modelId="{6D1C2528-783E-48E1-950F-950FD0663F93}" type="pres">
      <dgm:prSet presAssocID="{CC008EE3-CA8F-4518-8B96-3C65D163E28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0ADF4A2-3AA8-4B69-AA1E-A39E3138EA62}" type="pres">
      <dgm:prSet presAssocID="{CC008EE3-CA8F-4518-8B96-3C65D163E28D}" presName="Triangle" presStyleLbl="alignNode1" presStyleIdx="1" presStyleCnt="5"/>
      <dgm:spPr/>
    </dgm:pt>
    <dgm:pt modelId="{6240270C-99B8-419C-B189-A4CA79DD6435}" type="pres">
      <dgm:prSet presAssocID="{3A8F21A4-CB3C-4F64-8955-54ACA18DF1FD}" presName="sibTrans" presStyleCnt="0"/>
      <dgm:spPr/>
    </dgm:pt>
    <dgm:pt modelId="{5F8761B1-6F87-4D92-8127-E9D84254E596}" type="pres">
      <dgm:prSet presAssocID="{3A8F21A4-CB3C-4F64-8955-54ACA18DF1FD}" presName="space" presStyleCnt="0"/>
      <dgm:spPr/>
    </dgm:pt>
    <dgm:pt modelId="{22054548-737C-4889-BB33-A89392402A8C}" type="pres">
      <dgm:prSet presAssocID="{947DC532-01C7-47A1-86BB-DC27056462F1}" presName="composite" presStyleCnt="0"/>
      <dgm:spPr/>
    </dgm:pt>
    <dgm:pt modelId="{E4652C44-1AE9-4708-A9C9-612FF5704F82}" type="pres">
      <dgm:prSet presAssocID="{947DC532-01C7-47A1-86BB-DC27056462F1}" presName="LShape" presStyleLbl="alignNode1" presStyleIdx="2" presStyleCnt="5"/>
      <dgm:spPr/>
    </dgm:pt>
    <dgm:pt modelId="{00945815-34F3-4546-8101-CA7DB8220B80}" type="pres">
      <dgm:prSet presAssocID="{947DC532-01C7-47A1-86BB-DC27056462F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1A8107-5ACD-4712-83E5-FE9F1A4A6DBF}" type="pres">
      <dgm:prSet presAssocID="{947DC532-01C7-47A1-86BB-DC27056462F1}" presName="Triangle" presStyleLbl="alignNode1" presStyleIdx="3" presStyleCnt="5"/>
      <dgm:spPr/>
    </dgm:pt>
    <dgm:pt modelId="{43CD3F71-BA3E-4D41-A241-94E6D0B7FBB3}" type="pres">
      <dgm:prSet presAssocID="{7C699653-393A-4068-A15A-7FA14406ADFD}" presName="sibTrans" presStyleCnt="0"/>
      <dgm:spPr/>
    </dgm:pt>
    <dgm:pt modelId="{223FC1D0-4F03-421B-B054-F5D4F5506348}" type="pres">
      <dgm:prSet presAssocID="{7C699653-393A-4068-A15A-7FA14406ADFD}" presName="space" presStyleCnt="0"/>
      <dgm:spPr/>
    </dgm:pt>
    <dgm:pt modelId="{E0BE10FD-CBBE-44A3-A7DC-D1C3AB859567}" type="pres">
      <dgm:prSet presAssocID="{80A7F26A-F594-49F3-A352-2AD2F6DCF976}" presName="composite" presStyleCnt="0"/>
      <dgm:spPr/>
    </dgm:pt>
    <dgm:pt modelId="{78B7FA98-1DE4-4007-90FF-1F9AA82A4885}" type="pres">
      <dgm:prSet presAssocID="{80A7F26A-F594-49F3-A352-2AD2F6DCF976}" presName="LShape" presStyleLbl="alignNode1" presStyleIdx="4" presStyleCnt="5"/>
      <dgm:spPr/>
    </dgm:pt>
    <dgm:pt modelId="{6CADBDDB-3EDB-4BCD-B887-946C4634B6F0}" type="pres">
      <dgm:prSet presAssocID="{80A7F26A-F594-49F3-A352-2AD2F6DCF97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301971E-60D3-47F2-8970-8FBEFEE6F4A6}" type="presOf" srcId="{80A7F26A-F594-49F3-A352-2AD2F6DCF976}" destId="{6CADBDDB-3EDB-4BCD-B887-946C4634B6F0}" srcOrd="0" destOrd="0" presId="urn:microsoft.com/office/officeart/2009/3/layout/StepUpProcess"/>
    <dgm:cxn modelId="{90E11BF2-0F5E-4B6D-8E1D-9A5BDD3B719C}" type="presOf" srcId="{D2DA3023-08AE-4BD8-940E-74BFA2181BA1}" destId="{C31234A6-250E-40CC-83F7-D6329145B218}" srcOrd="0" destOrd="0" presId="urn:microsoft.com/office/officeart/2009/3/layout/StepUpProcess"/>
    <dgm:cxn modelId="{A26E530F-F8BB-41ED-B4B3-D2B944B9AA95}" srcId="{D2DA3023-08AE-4BD8-940E-74BFA2181BA1}" destId="{CC008EE3-CA8F-4518-8B96-3C65D163E28D}" srcOrd="0" destOrd="0" parTransId="{12F6C00A-D376-4DC2-BDC2-A047D696025C}" sibTransId="{3A8F21A4-CB3C-4F64-8955-54ACA18DF1FD}"/>
    <dgm:cxn modelId="{BB71C32C-16EE-4C5B-9CBC-9D337A9DDEE4}" srcId="{D2DA3023-08AE-4BD8-940E-74BFA2181BA1}" destId="{947DC532-01C7-47A1-86BB-DC27056462F1}" srcOrd="1" destOrd="0" parTransId="{FB8C5A9A-5095-4E45-8204-1BEFB3F688DC}" sibTransId="{7C699653-393A-4068-A15A-7FA14406ADFD}"/>
    <dgm:cxn modelId="{82F895FB-45F6-4A46-BB94-8F8BE83708FE}" type="presOf" srcId="{CC008EE3-CA8F-4518-8B96-3C65D163E28D}" destId="{6D1C2528-783E-48E1-950F-950FD0663F93}" srcOrd="0" destOrd="0" presId="urn:microsoft.com/office/officeart/2009/3/layout/StepUpProcess"/>
    <dgm:cxn modelId="{ACB9BD68-4EF9-47DC-A7C4-BB39C65EFF07}" type="presOf" srcId="{947DC532-01C7-47A1-86BB-DC27056462F1}" destId="{00945815-34F3-4546-8101-CA7DB8220B80}" srcOrd="0" destOrd="0" presId="urn:microsoft.com/office/officeart/2009/3/layout/StepUpProcess"/>
    <dgm:cxn modelId="{BEF0A94F-D5B0-4C75-8E15-FC30730DD1D9}" srcId="{D2DA3023-08AE-4BD8-940E-74BFA2181BA1}" destId="{80A7F26A-F594-49F3-A352-2AD2F6DCF976}" srcOrd="2" destOrd="0" parTransId="{9DB06E08-C698-4475-AD0B-217EAB6F6918}" sibTransId="{FEBC7685-1A84-4EDA-B1DD-1D38D6431B7F}"/>
    <dgm:cxn modelId="{3EB35589-99E0-4F7A-B90E-DB4CCE91DA46}" type="presParOf" srcId="{C31234A6-250E-40CC-83F7-D6329145B218}" destId="{11B8E2D1-C320-49A3-8281-4B9D60D1E0B8}" srcOrd="0" destOrd="0" presId="urn:microsoft.com/office/officeart/2009/3/layout/StepUpProcess"/>
    <dgm:cxn modelId="{D80C77A8-DBFB-4801-B762-315CB2CBE559}" type="presParOf" srcId="{11B8E2D1-C320-49A3-8281-4B9D60D1E0B8}" destId="{94ABF0FF-5E47-4A78-BEBF-A74F281BE763}" srcOrd="0" destOrd="0" presId="urn:microsoft.com/office/officeart/2009/3/layout/StepUpProcess"/>
    <dgm:cxn modelId="{005C114D-D193-4F31-AEF3-A1FB51E46E38}" type="presParOf" srcId="{11B8E2D1-C320-49A3-8281-4B9D60D1E0B8}" destId="{6D1C2528-783E-48E1-950F-950FD0663F93}" srcOrd="1" destOrd="0" presId="urn:microsoft.com/office/officeart/2009/3/layout/StepUpProcess"/>
    <dgm:cxn modelId="{1064B562-BE54-445A-B183-D936B4CDE830}" type="presParOf" srcId="{11B8E2D1-C320-49A3-8281-4B9D60D1E0B8}" destId="{60ADF4A2-3AA8-4B69-AA1E-A39E3138EA62}" srcOrd="2" destOrd="0" presId="urn:microsoft.com/office/officeart/2009/3/layout/StepUpProcess"/>
    <dgm:cxn modelId="{A19E17D0-7DA7-43DA-AE93-2398FFB83672}" type="presParOf" srcId="{C31234A6-250E-40CC-83F7-D6329145B218}" destId="{6240270C-99B8-419C-B189-A4CA79DD6435}" srcOrd="1" destOrd="0" presId="urn:microsoft.com/office/officeart/2009/3/layout/StepUpProcess"/>
    <dgm:cxn modelId="{41D9359F-68C0-4712-B6E3-C7CB5CFF966B}" type="presParOf" srcId="{6240270C-99B8-419C-B189-A4CA79DD6435}" destId="{5F8761B1-6F87-4D92-8127-E9D84254E596}" srcOrd="0" destOrd="0" presId="urn:microsoft.com/office/officeart/2009/3/layout/StepUpProcess"/>
    <dgm:cxn modelId="{68B3B3AF-E017-4CCC-AA0F-FEA648649B4A}" type="presParOf" srcId="{C31234A6-250E-40CC-83F7-D6329145B218}" destId="{22054548-737C-4889-BB33-A89392402A8C}" srcOrd="2" destOrd="0" presId="urn:microsoft.com/office/officeart/2009/3/layout/StepUpProcess"/>
    <dgm:cxn modelId="{F9CBEB20-4A0E-4AC5-9F42-2F40A64D2A7D}" type="presParOf" srcId="{22054548-737C-4889-BB33-A89392402A8C}" destId="{E4652C44-1AE9-4708-A9C9-612FF5704F82}" srcOrd="0" destOrd="0" presId="urn:microsoft.com/office/officeart/2009/3/layout/StepUpProcess"/>
    <dgm:cxn modelId="{9AD1E1D3-AB7F-46B6-AAB0-EC954C8E25CA}" type="presParOf" srcId="{22054548-737C-4889-BB33-A89392402A8C}" destId="{00945815-34F3-4546-8101-CA7DB8220B80}" srcOrd="1" destOrd="0" presId="urn:microsoft.com/office/officeart/2009/3/layout/StepUpProcess"/>
    <dgm:cxn modelId="{B01F538D-A644-41E1-A8F2-E61A069AE10E}" type="presParOf" srcId="{22054548-737C-4889-BB33-A89392402A8C}" destId="{F91A8107-5ACD-4712-83E5-FE9F1A4A6DBF}" srcOrd="2" destOrd="0" presId="urn:microsoft.com/office/officeart/2009/3/layout/StepUpProcess"/>
    <dgm:cxn modelId="{582FA530-C39F-43F2-B2ED-25A9ADD361C3}" type="presParOf" srcId="{C31234A6-250E-40CC-83F7-D6329145B218}" destId="{43CD3F71-BA3E-4D41-A241-94E6D0B7FBB3}" srcOrd="3" destOrd="0" presId="urn:microsoft.com/office/officeart/2009/3/layout/StepUpProcess"/>
    <dgm:cxn modelId="{2D277CB4-943E-4AB7-ABA8-61781614E811}" type="presParOf" srcId="{43CD3F71-BA3E-4D41-A241-94E6D0B7FBB3}" destId="{223FC1D0-4F03-421B-B054-F5D4F5506348}" srcOrd="0" destOrd="0" presId="urn:microsoft.com/office/officeart/2009/3/layout/StepUpProcess"/>
    <dgm:cxn modelId="{846A7D4B-9053-4B77-8B69-93BD6AEDCBFA}" type="presParOf" srcId="{C31234A6-250E-40CC-83F7-D6329145B218}" destId="{E0BE10FD-CBBE-44A3-A7DC-D1C3AB859567}" srcOrd="4" destOrd="0" presId="urn:microsoft.com/office/officeart/2009/3/layout/StepUpProcess"/>
    <dgm:cxn modelId="{8ADD12C6-E243-44BD-BA92-2835BB00EFCF}" type="presParOf" srcId="{E0BE10FD-CBBE-44A3-A7DC-D1C3AB859567}" destId="{78B7FA98-1DE4-4007-90FF-1F9AA82A4885}" srcOrd="0" destOrd="0" presId="urn:microsoft.com/office/officeart/2009/3/layout/StepUpProcess"/>
    <dgm:cxn modelId="{894DB6E7-F1DA-45CE-B8DB-7D5E94AF6787}" type="presParOf" srcId="{E0BE10FD-CBBE-44A3-A7DC-D1C3AB859567}" destId="{6CADBDDB-3EDB-4BCD-B887-946C4634B6F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BF0FF-5E47-4A78-BEBF-A74F281BE763}">
      <dsp:nvSpPr>
        <dsp:cNvPr id="0" name=""/>
        <dsp:cNvSpPr/>
      </dsp:nvSpPr>
      <dsp:spPr>
        <a:xfrm rot="5400000">
          <a:off x="286371" y="834468"/>
          <a:ext cx="854893" cy="142252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2528-783E-48E1-950F-950FD0663F93}">
      <dsp:nvSpPr>
        <dsp:cNvPr id="0" name=""/>
        <dsp:cNvSpPr/>
      </dsp:nvSpPr>
      <dsp:spPr>
        <a:xfrm>
          <a:off x="143668" y="1259496"/>
          <a:ext cx="1284262" cy="1125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프로그램 실행</a:t>
          </a:r>
          <a:endParaRPr lang="ko-KR" altLang="en-US" sz="1400" b="1" kern="1200" dirty="0"/>
        </a:p>
      </dsp:txBody>
      <dsp:txXfrm>
        <a:off x="143668" y="1259496"/>
        <a:ext cx="1284262" cy="1125731"/>
      </dsp:txXfrm>
    </dsp:sp>
    <dsp:sp modelId="{60ADF4A2-3AA8-4B69-AA1E-A39E3138EA62}">
      <dsp:nvSpPr>
        <dsp:cNvPr id="0" name=""/>
        <dsp:cNvSpPr/>
      </dsp:nvSpPr>
      <dsp:spPr>
        <a:xfrm>
          <a:off x="1185616" y="729740"/>
          <a:ext cx="242313" cy="242313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2C44-1AE9-4708-A9C9-612FF5704F82}">
      <dsp:nvSpPr>
        <dsp:cNvPr id="0" name=""/>
        <dsp:cNvSpPr/>
      </dsp:nvSpPr>
      <dsp:spPr>
        <a:xfrm rot="5400000">
          <a:off x="1858558" y="445428"/>
          <a:ext cx="854893" cy="142252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45815-34F3-4546-8101-CA7DB8220B80}">
      <dsp:nvSpPr>
        <dsp:cNvPr id="0" name=""/>
        <dsp:cNvSpPr/>
      </dsp:nvSpPr>
      <dsp:spPr>
        <a:xfrm>
          <a:off x="1715855" y="870456"/>
          <a:ext cx="1284262" cy="1125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무인모드 메뉴 동작</a:t>
          </a:r>
          <a:endParaRPr lang="ko-KR" altLang="en-US" sz="1400" b="1" kern="1200" dirty="0"/>
        </a:p>
      </dsp:txBody>
      <dsp:txXfrm>
        <a:off x="1715855" y="870456"/>
        <a:ext cx="1284262" cy="1125731"/>
      </dsp:txXfrm>
    </dsp:sp>
    <dsp:sp modelId="{F91A8107-5ACD-4712-83E5-FE9F1A4A6DBF}">
      <dsp:nvSpPr>
        <dsp:cNvPr id="0" name=""/>
        <dsp:cNvSpPr/>
      </dsp:nvSpPr>
      <dsp:spPr>
        <a:xfrm>
          <a:off x="2757804" y="340701"/>
          <a:ext cx="242313" cy="242313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7FA98-1DE4-4007-90FF-1F9AA82A4885}">
      <dsp:nvSpPr>
        <dsp:cNvPr id="0" name=""/>
        <dsp:cNvSpPr/>
      </dsp:nvSpPr>
      <dsp:spPr>
        <a:xfrm rot="5400000">
          <a:off x="3430746" y="56389"/>
          <a:ext cx="854893" cy="1422523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DBDDB-3EDB-4BCD-B887-946C4634B6F0}">
      <dsp:nvSpPr>
        <dsp:cNvPr id="0" name=""/>
        <dsp:cNvSpPr/>
      </dsp:nvSpPr>
      <dsp:spPr>
        <a:xfrm>
          <a:off x="3288043" y="481417"/>
          <a:ext cx="1284262" cy="1125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실험 원시자료 추출</a:t>
          </a:r>
          <a:endParaRPr lang="ko-KR" altLang="en-US" sz="1400" b="1" kern="1200" dirty="0"/>
        </a:p>
      </dsp:txBody>
      <dsp:txXfrm>
        <a:off x="3288043" y="481417"/>
        <a:ext cx="1284262" cy="1125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61032-2AEB-4C8E-8CC9-62DB0251A167}">
      <dsp:nvSpPr>
        <dsp:cNvPr id="0" name=""/>
        <dsp:cNvSpPr/>
      </dsp:nvSpPr>
      <dsp:spPr>
        <a:xfrm>
          <a:off x="882393" y="0"/>
          <a:ext cx="4896451" cy="306028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1E7-35A4-44A2-A020-6EA976FCE5D1}">
      <dsp:nvSpPr>
        <dsp:cNvPr id="0" name=""/>
        <dsp:cNvSpPr/>
      </dsp:nvSpPr>
      <dsp:spPr>
        <a:xfrm>
          <a:off x="1504243" y="2112206"/>
          <a:ext cx="127307" cy="127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D67AA-91ED-42AE-B7F4-B0F283CBA7D6}">
      <dsp:nvSpPr>
        <dsp:cNvPr id="0" name=""/>
        <dsp:cNvSpPr/>
      </dsp:nvSpPr>
      <dsp:spPr>
        <a:xfrm>
          <a:off x="1567897" y="2175860"/>
          <a:ext cx="1140873" cy="8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58" tIns="0" rIns="0" bIns="0" numCol="1" spcCol="1270" anchor="t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Excel Programming</a:t>
          </a:r>
          <a:endParaRPr lang="ko-KR" altLang="en-US" sz="1200" b="1" kern="1200" dirty="0"/>
        </a:p>
      </dsp:txBody>
      <dsp:txXfrm>
        <a:off x="1567897" y="2175860"/>
        <a:ext cx="1140873" cy="884421"/>
      </dsp:txXfrm>
    </dsp:sp>
    <dsp:sp modelId="{287697B6-4CBD-4A0E-BC12-18D9EAEA2B8F}">
      <dsp:nvSpPr>
        <dsp:cNvPr id="0" name=""/>
        <dsp:cNvSpPr/>
      </dsp:nvSpPr>
      <dsp:spPr>
        <a:xfrm>
          <a:off x="2627978" y="1280421"/>
          <a:ext cx="230133" cy="230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A55BC-ABDC-4110-A776-2D00709A3FC5}">
      <dsp:nvSpPr>
        <dsp:cNvPr id="0" name=""/>
        <dsp:cNvSpPr/>
      </dsp:nvSpPr>
      <dsp:spPr>
        <a:xfrm>
          <a:off x="2743045" y="1395488"/>
          <a:ext cx="1175148" cy="166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43" tIns="0" rIns="0" bIns="0" numCol="1" spcCol="1270" anchor="t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보고서 파일의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생성</a:t>
          </a:r>
          <a:endParaRPr lang="ko-KR" altLang="en-US" sz="1200" b="1" kern="1200" dirty="0"/>
        </a:p>
      </dsp:txBody>
      <dsp:txXfrm>
        <a:off x="2743045" y="1395488"/>
        <a:ext cx="1175148" cy="1664793"/>
      </dsp:txXfrm>
    </dsp:sp>
    <dsp:sp modelId="{1D7785AF-7686-4C74-95F8-3C974E8D188A}">
      <dsp:nvSpPr>
        <dsp:cNvPr id="0" name=""/>
        <dsp:cNvSpPr/>
      </dsp:nvSpPr>
      <dsp:spPr>
        <a:xfrm>
          <a:off x="3979399" y="774251"/>
          <a:ext cx="318269" cy="318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7CC74-91FE-45C4-90BB-ADFA35B47674}">
      <dsp:nvSpPr>
        <dsp:cNvPr id="0" name=""/>
        <dsp:cNvSpPr/>
      </dsp:nvSpPr>
      <dsp:spPr>
        <a:xfrm>
          <a:off x="4138533" y="933386"/>
          <a:ext cx="1175148" cy="2126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4" tIns="0" rIns="0" bIns="0" numCol="1" spcCol="1270" anchor="t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실험 결과 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보고서 작성</a:t>
          </a:r>
          <a:endParaRPr lang="ko-KR" altLang="en-US" sz="1200" b="1" kern="1200" dirty="0"/>
        </a:p>
      </dsp:txBody>
      <dsp:txXfrm>
        <a:off x="4138533" y="933386"/>
        <a:ext cx="1175148" cy="2126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BF0FF-5E47-4A78-BEBF-A74F281BE763}">
      <dsp:nvSpPr>
        <dsp:cNvPr id="0" name=""/>
        <dsp:cNvSpPr/>
      </dsp:nvSpPr>
      <dsp:spPr>
        <a:xfrm rot="5400000">
          <a:off x="362643" y="1786861"/>
          <a:ext cx="1089161" cy="181233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2528-783E-48E1-950F-950FD0663F93}">
      <dsp:nvSpPr>
        <dsp:cNvPr id="0" name=""/>
        <dsp:cNvSpPr/>
      </dsp:nvSpPr>
      <dsp:spPr>
        <a:xfrm>
          <a:off x="180835" y="2328360"/>
          <a:ext cx="1636190" cy="143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프로그램 실행</a:t>
          </a:r>
          <a:endParaRPr lang="ko-KR" altLang="en-US" sz="1400" b="1" kern="1200" dirty="0"/>
        </a:p>
      </dsp:txBody>
      <dsp:txXfrm>
        <a:off x="180835" y="2328360"/>
        <a:ext cx="1636190" cy="1434216"/>
      </dsp:txXfrm>
    </dsp:sp>
    <dsp:sp modelId="{60ADF4A2-3AA8-4B69-AA1E-A39E3138EA62}">
      <dsp:nvSpPr>
        <dsp:cNvPr id="0" name=""/>
        <dsp:cNvSpPr/>
      </dsp:nvSpPr>
      <dsp:spPr>
        <a:xfrm>
          <a:off x="1508310" y="1653434"/>
          <a:ext cx="308715" cy="308715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2C44-1AE9-4708-A9C9-612FF5704F82}">
      <dsp:nvSpPr>
        <dsp:cNvPr id="0" name=""/>
        <dsp:cNvSpPr/>
      </dsp:nvSpPr>
      <dsp:spPr>
        <a:xfrm rot="5400000">
          <a:off x="2365660" y="1291212"/>
          <a:ext cx="1089161" cy="18123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45815-34F3-4546-8101-CA7DB8220B80}">
      <dsp:nvSpPr>
        <dsp:cNvPr id="0" name=""/>
        <dsp:cNvSpPr/>
      </dsp:nvSpPr>
      <dsp:spPr>
        <a:xfrm>
          <a:off x="2183852" y="1832711"/>
          <a:ext cx="1636190" cy="143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/>
            <a:t>각각의 자료형</a:t>
          </a:r>
          <a:r>
            <a:rPr lang="en-US" altLang="ko-KR" sz="1400" b="1" kern="1200" dirty="0" smtClean="0"/>
            <a:t/>
          </a:r>
          <a:br>
            <a:rPr lang="en-US" altLang="ko-KR" sz="1400" b="1" kern="1200" dirty="0" smtClean="0"/>
          </a:br>
          <a:r>
            <a:rPr lang="ko-KR" altLang="en-US" sz="1400" b="1" kern="1200" dirty="0" smtClean="0"/>
            <a:t> 실험</a:t>
          </a:r>
          <a:r>
            <a:rPr lang="en-US" altLang="ko-KR" sz="1400" b="1" kern="1200" dirty="0" smtClean="0"/>
            <a:t>(</a:t>
          </a:r>
          <a:r>
            <a:rPr lang="ko-KR" altLang="en-US" sz="1400" b="1" kern="1200" dirty="0" smtClean="0"/>
            <a:t>수동</a:t>
          </a:r>
          <a:r>
            <a:rPr lang="en-US" altLang="ko-KR" sz="1400" b="1" kern="1200" dirty="0" smtClean="0"/>
            <a:t>)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1. Integer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2. Double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3. Polygon Double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4. String</a:t>
          </a:r>
          <a:endParaRPr lang="ko-KR" altLang="en-US" sz="1100" b="1" kern="1200" dirty="0"/>
        </a:p>
      </dsp:txBody>
      <dsp:txXfrm>
        <a:off x="2183852" y="1832711"/>
        <a:ext cx="1636190" cy="1434216"/>
      </dsp:txXfrm>
    </dsp:sp>
    <dsp:sp modelId="{F91A8107-5ACD-4712-83E5-FE9F1A4A6DBF}">
      <dsp:nvSpPr>
        <dsp:cNvPr id="0" name=""/>
        <dsp:cNvSpPr/>
      </dsp:nvSpPr>
      <dsp:spPr>
        <a:xfrm>
          <a:off x="3511327" y="1157786"/>
          <a:ext cx="308715" cy="308715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7FA98-1DE4-4007-90FF-1F9AA82A4885}">
      <dsp:nvSpPr>
        <dsp:cNvPr id="0" name=""/>
        <dsp:cNvSpPr/>
      </dsp:nvSpPr>
      <dsp:spPr>
        <a:xfrm rot="5400000">
          <a:off x="4368677" y="795564"/>
          <a:ext cx="1089161" cy="1812339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DBDDB-3EDB-4BCD-B887-946C4634B6F0}">
      <dsp:nvSpPr>
        <dsp:cNvPr id="0" name=""/>
        <dsp:cNvSpPr/>
      </dsp:nvSpPr>
      <dsp:spPr>
        <a:xfrm>
          <a:off x="4186869" y="1337063"/>
          <a:ext cx="1636190" cy="143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실험 원시자료</a:t>
          </a:r>
          <a:r>
            <a:rPr lang="en-US" altLang="ko-KR" sz="1400" b="1" kern="1200" dirty="0" smtClean="0"/>
            <a:t/>
          </a:r>
          <a:br>
            <a:rPr lang="en-US" altLang="ko-KR" sz="1400" b="1" kern="1200" dirty="0" smtClean="0"/>
          </a:br>
          <a:r>
            <a:rPr lang="ko-KR" altLang="en-US" sz="1400" b="1" kern="1200" dirty="0" smtClean="0"/>
            <a:t>추출 </a:t>
          </a:r>
          <a:r>
            <a:rPr lang="en-US" altLang="ko-KR" sz="1400" b="1" kern="1200" dirty="0" smtClean="0"/>
            <a:t>/ </a:t>
          </a:r>
          <a:r>
            <a:rPr lang="ko-KR" altLang="en-US" sz="1400" b="1" kern="1200" dirty="0" smtClean="0"/>
            <a:t>원시 분석</a:t>
          </a:r>
          <a:endParaRPr lang="ko-KR" altLang="en-US" sz="1400" b="1" kern="1200" dirty="0"/>
        </a:p>
      </dsp:txBody>
      <dsp:txXfrm>
        <a:off x="4186869" y="1337063"/>
        <a:ext cx="1636190" cy="143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1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8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6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4900-348C-42BD-A025-19866F8E2A00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E6EC-8D9B-4645-A99B-9DCC5C96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006067670"/>
              </p:ext>
            </p:extLst>
          </p:nvPr>
        </p:nvGraphicFramePr>
        <p:xfrm>
          <a:off x="924417" y="3206839"/>
          <a:ext cx="4574862" cy="272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47770137"/>
              </p:ext>
            </p:extLst>
          </p:nvPr>
        </p:nvGraphicFramePr>
        <p:xfrm>
          <a:off x="4182772" y="489398"/>
          <a:ext cx="6661239" cy="306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00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949406508"/>
              </p:ext>
            </p:extLst>
          </p:nvPr>
        </p:nvGraphicFramePr>
        <p:xfrm>
          <a:off x="1091841" y="450759"/>
          <a:ext cx="5824114" cy="491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07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Wonyeong.Jeong</dc:creator>
  <cp:lastModifiedBy>Wonyeong.Jeong</cp:lastModifiedBy>
  <cp:revision>5</cp:revision>
  <dcterms:created xsi:type="dcterms:W3CDTF">2014-10-23T03:45:13Z</dcterms:created>
  <dcterms:modified xsi:type="dcterms:W3CDTF">2014-10-23T05:02:35Z</dcterms:modified>
</cp:coreProperties>
</file>