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11"/>
  </p:notesMasterIdLst>
  <p:sldIdLst>
    <p:sldId id="256" r:id="rId4"/>
    <p:sldId id="257" r:id="rId5"/>
    <p:sldId id="258" r:id="rId6"/>
    <p:sldId id="259" r:id="rId7"/>
    <p:sldId id="277" r:id="rId8"/>
    <p:sldId id="279" r:id="rId9"/>
    <p:sldId id="268" r:id="rId10"/>
  </p:sldIdLst>
  <p:sldSz cx="9144000" cy="6858000" type="screen4x3"/>
  <p:notesSz cx="6805613" cy="99393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0542" autoAdjust="0"/>
  </p:normalViewPr>
  <p:slideViewPr>
    <p:cSldViewPr snapToGrid="0">
      <p:cViewPr varScale="1">
        <p:scale>
          <a:sx n="105" d="100"/>
          <a:sy n="105" d="100"/>
        </p:scale>
        <p:origin x="-179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ko-KR" sz="1800" b="0" strike="noStrike" spc="-1">
                <a:solidFill>
                  <a:srgbClr val="000000"/>
                </a:solidFill>
                <a:latin typeface="맑은 고딕"/>
              </a:rPr>
              <a:t>슬라이드를 이동하려면 클릭하십시오</a:t>
            </a:r>
            <a:r>
              <a:rPr lang="en-US" sz="1800" b="0" strike="noStrike" spc="-1">
                <a:solidFill>
                  <a:srgbClr val="000000"/>
                </a:solidFill>
                <a:latin typeface="맑은 고딕"/>
              </a:rPr>
              <a:t>.</a:t>
            </a:r>
          </a:p>
        </p:txBody>
      </p:sp>
      <p:sp>
        <p:nvSpPr>
          <p:cNvPr id="124" name="PlaceHolder 2"/>
          <p:cNvSpPr>
            <a:spLocks noGrp="1"/>
          </p:cNvSpPr>
          <p:nvPr>
            <p:ph type="body"/>
          </p:nvPr>
        </p:nvSpPr>
        <p:spPr>
          <a:xfrm>
            <a:off x="756000" y="5078520"/>
            <a:ext cx="6047640" cy="4811040"/>
          </a:xfrm>
          <a:prstGeom prst="rect">
            <a:avLst/>
          </a:prstGeom>
        </p:spPr>
        <p:txBody>
          <a:bodyPr lIns="0" tIns="0" rIns="0" bIns="0">
            <a:noAutofit/>
          </a:bodyPr>
          <a:lstStyle/>
          <a:p>
            <a:r>
              <a:rPr lang="ko-KR" sz="2000" b="0" strike="noStrike" spc="-1">
                <a:latin typeface="나눔고딕"/>
              </a:rPr>
              <a:t>메모 서식을 편집하려면 클릭하십시오</a:t>
            </a:r>
            <a:r>
              <a:rPr lang="en-US" sz="2000" b="0" strike="noStrike" spc="-1">
                <a:latin typeface="나눔고딕"/>
              </a:rPr>
              <a:t>.</a:t>
            </a:r>
          </a:p>
        </p:txBody>
      </p:sp>
      <p:sp>
        <p:nvSpPr>
          <p:cNvPr id="125" name="PlaceHolder 3"/>
          <p:cNvSpPr>
            <a:spLocks noGrp="1"/>
          </p:cNvSpPr>
          <p:nvPr>
            <p:ph type="hdr"/>
          </p:nvPr>
        </p:nvSpPr>
        <p:spPr>
          <a:xfrm>
            <a:off x="0" y="0"/>
            <a:ext cx="3280680" cy="534240"/>
          </a:xfrm>
          <a:prstGeom prst="rect">
            <a:avLst/>
          </a:prstGeom>
        </p:spPr>
        <p:txBody>
          <a:bodyPr lIns="0" tIns="0" rIns="0" bIns="0">
            <a:noAutofit/>
          </a:bodyPr>
          <a:lstStyle/>
          <a:p>
            <a:r>
              <a:rPr lang="en-US" sz="1400" b="0" strike="noStrike" spc="-1">
                <a:latin typeface="나눔명조"/>
              </a:rPr>
              <a:t>&lt;머리글&gt;</a:t>
            </a:r>
          </a:p>
        </p:txBody>
      </p:sp>
      <p:sp>
        <p:nvSpPr>
          <p:cNvPr id="126"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US" sz="1400" b="0" strike="noStrike" spc="-1">
                <a:latin typeface="나눔명조"/>
              </a:rPr>
              <a:t>&lt;날짜/시간&gt;</a:t>
            </a:r>
          </a:p>
        </p:txBody>
      </p:sp>
      <p:sp>
        <p:nvSpPr>
          <p:cNvPr id="127"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US" sz="1400" b="0" strike="noStrike" spc="-1">
                <a:latin typeface="나눔명조"/>
              </a:rPr>
              <a:t>&lt;바닥글&gt;</a:t>
            </a:r>
          </a:p>
        </p:txBody>
      </p:sp>
      <p:sp>
        <p:nvSpPr>
          <p:cNvPr id="128"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1E801F28-F519-48A4-AAF9-52033F41AA3F}" type="slidenum">
              <a:rPr lang="en-US" sz="1400" b="0" strike="noStrike" spc="-1">
                <a:latin typeface="나눔명조"/>
              </a:rPr>
              <a:t>‹#›</a:t>
            </a:fld>
            <a:endParaRPr lang="en-US" sz="1400" b="0" strike="noStrike" spc="-1">
              <a:latin typeface="나눔명조"/>
            </a:endParaRPr>
          </a:p>
        </p:txBody>
      </p:sp>
    </p:spTree>
    <p:extLst>
      <p:ext uri="{BB962C8B-B14F-4D97-AF65-F5344CB8AC3E}">
        <p14:creationId xmlns:p14="http://schemas.microsoft.com/office/powerpoint/2010/main" val="201095869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PlaceHolder 1"/>
          <p:cNvSpPr>
            <a:spLocks noGrp="1" noRot="1" noChangeAspect="1"/>
          </p:cNvSpPr>
          <p:nvPr>
            <p:ph type="sldImg"/>
          </p:nvPr>
        </p:nvSpPr>
        <p:spPr>
          <a:xfrm>
            <a:off x="919163" y="746125"/>
            <a:ext cx="4967287" cy="3727450"/>
          </a:xfrm>
          <a:prstGeom prst="rect">
            <a:avLst/>
          </a:prstGeom>
        </p:spPr>
      </p:sp>
      <p:sp>
        <p:nvSpPr>
          <p:cNvPr id="209" name="PlaceHolder 2"/>
          <p:cNvSpPr>
            <a:spLocks noGrp="1"/>
          </p:cNvSpPr>
          <p:nvPr>
            <p:ph type="body"/>
          </p:nvPr>
        </p:nvSpPr>
        <p:spPr>
          <a:xfrm>
            <a:off x="680400" y="4721040"/>
            <a:ext cx="5444280" cy="4472280"/>
          </a:xfrm>
          <a:prstGeom prst="rect">
            <a:avLst/>
          </a:prstGeom>
        </p:spPr>
        <p:txBody>
          <a:bodyPr>
            <a:normAutofit/>
          </a:bodyPr>
          <a:lstStyle/>
          <a:p>
            <a:endParaRPr lang="en-US" sz="2000" b="0" strike="noStrike" spc="-1">
              <a:latin typeface="나눔고딕"/>
            </a:endParaRPr>
          </a:p>
        </p:txBody>
      </p:sp>
      <p:sp>
        <p:nvSpPr>
          <p:cNvPr id="210" name="TextShape 3"/>
          <p:cNvSpPr txBox="1"/>
          <p:nvPr/>
        </p:nvSpPr>
        <p:spPr>
          <a:xfrm>
            <a:off x="3854880" y="9440640"/>
            <a:ext cx="2948760" cy="496440"/>
          </a:xfrm>
          <a:prstGeom prst="rect">
            <a:avLst/>
          </a:prstGeom>
          <a:noFill/>
          <a:ln w="0">
            <a:noFill/>
          </a:ln>
        </p:spPr>
        <p:txBody>
          <a:bodyPr anchor="b">
            <a:noAutofit/>
          </a:bodyPr>
          <a:lstStyle/>
          <a:p>
            <a:pPr algn="r">
              <a:lnSpc>
                <a:spcPct val="100000"/>
              </a:lnSpc>
            </a:pPr>
            <a:fld id="{B9959586-AB30-439A-8287-6D571BD7A0D1}" type="slidenum">
              <a:rPr lang="en-US" sz="1200" b="0" strike="noStrike" spc="-1">
                <a:solidFill>
                  <a:srgbClr val="000000"/>
                </a:solidFill>
                <a:latin typeface="+mn-lt"/>
                <a:ea typeface="+mn-ea"/>
              </a:rPr>
              <a:t>1</a:t>
            </a:fld>
            <a:endParaRPr lang="en-US" sz="1200" b="0" strike="noStrike" spc="-1">
              <a:latin typeface="나눔명조"/>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PlaceHolder 1"/>
          <p:cNvSpPr>
            <a:spLocks noGrp="1" noRot="1" noChangeAspect="1"/>
          </p:cNvSpPr>
          <p:nvPr>
            <p:ph type="sldImg"/>
          </p:nvPr>
        </p:nvSpPr>
        <p:spPr>
          <a:xfrm>
            <a:off x="919163" y="746125"/>
            <a:ext cx="4967287" cy="3727450"/>
          </a:xfrm>
          <a:prstGeom prst="rect">
            <a:avLst/>
          </a:prstGeom>
        </p:spPr>
      </p:sp>
      <p:sp>
        <p:nvSpPr>
          <p:cNvPr id="212" name="PlaceHolder 2"/>
          <p:cNvSpPr>
            <a:spLocks noGrp="1"/>
          </p:cNvSpPr>
          <p:nvPr>
            <p:ph type="body"/>
          </p:nvPr>
        </p:nvSpPr>
        <p:spPr>
          <a:xfrm>
            <a:off x="680400" y="4721040"/>
            <a:ext cx="5444280" cy="4472280"/>
          </a:xfrm>
          <a:prstGeom prst="rect">
            <a:avLst/>
          </a:prstGeom>
        </p:spPr>
        <p:txBody>
          <a:bodyPr>
            <a:noAutofit/>
          </a:bodyPr>
          <a:lstStyle/>
          <a:p>
            <a:endParaRPr lang="en-US" sz="2000" b="0" strike="noStrike" spc="-1">
              <a:latin typeface="나눔고딕"/>
            </a:endParaRPr>
          </a:p>
        </p:txBody>
      </p:sp>
      <p:sp>
        <p:nvSpPr>
          <p:cNvPr id="213" name="TextShape 3"/>
          <p:cNvSpPr txBox="1"/>
          <p:nvPr/>
        </p:nvSpPr>
        <p:spPr>
          <a:xfrm>
            <a:off x="3854880" y="9440640"/>
            <a:ext cx="2948760" cy="496440"/>
          </a:xfrm>
          <a:prstGeom prst="rect">
            <a:avLst/>
          </a:prstGeom>
          <a:noFill/>
          <a:ln w="0">
            <a:noFill/>
          </a:ln>
        </p:spPr>
        <p:txBody>
          <a:bodyPr anchor="b">
            <a:noAutofit/>
          </a:bodyPr>
          <a:lstStyle/>
          <a:p>
            <a:pPr algn="r">
              <a:lnSpc>
                <a:spcPct val="100000"/>
              </a:lnSpc>
            </a:pPr>
            <a:fld id="{8F55F50D-5CEB-4712-9E93-F5C569EE0560}" type="slidenum">
              <a:rPr lang="en-US" sz="1200" b="0" strike="noStrike" spc="-1">
                <a:solidFill>
                  <a:srgbClr val="000000"/>
                </a:solidFill>
                <a:latin typeface="+mn-lt"/>
                <a:ea typeface="+mn-ea"/>
              </a:rPr>
              <a:t>3</a:t>
            </a:fld>
            <a:endParaRPr lang="en-US" sz="1200" b="0" strike="noStrike" spc="-1">
              <a:latin typeface="나눔명조"/>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PlaceHolder 1"/>
          <p:cNvSpPr>
            <a:spLocks noGrp="1" noRot="1" noChangeAspect="1"/>
          </p:cNvSpPr>
          <p:nvPr>
            <p:ph type="sldImg"/>
          </p:nvPr>
        </p:nvSpPr>
        <p:spPr>
          <a:xfrm>
            <a:off x="919163" y="746125"/>
            <a:ext cx="4967287" cy="3727450"/>
          </a:xfrm>
          <a:prstGeom prst="rect">
            <a:avLst/>
          </a:prstGeom>
        </p:spPr>
      </p:sp>
      <p:sp>
        <p:nvSpPr>
          <p:cNvPr id="215" name="PlaceHolder 2"/>
          <p:cNvSpPr>
            <a:spLocks noGrp="1"/>
          </p:cNvSpPr>
          <p:nvPr>
            <p:ph type="body"/>
          </p:nvPr>
        </p:nvSpPr>
        <p:spPr>
          <a:xfrm>
            <a:off x="680400" y="4721040"/>
            <a:ext cx="5444280" cy="4472280"/>
          </a:xfrm>
          <a:prstGeom prst="rect">
            <a:avLst/>
          </a:prstGeom>
        </p:spPr>
        <p:txBody>
          <a:bodyPr>
            <a:noAutofit/>
          </a:bodyPr>
          <a:lstStyle/>
          <a:p>
            <a:endParaRPr lang="en-US" sz="2000" b="0" strike="noStrike" spc="-1">
              <a:latin typeface="나눔고딕"/>
            </a:endParaRPr>
          </a:p>
        </p:txBody>
      </p:sp>
      <p:sp>
        <p:nvSpPr>
          <p:cNvPr id="216" name="TextShape 3"/>
          <p:cNvSpPr txBox="1"/>
          <p:nvPr/>
        </p:nvSpPr>
        <p:spPr>
          <a:xfrm>
            <a:off x="3854880" y="9440640"/>
            <a:ext cx="2948760" cy="496440"/>
          </a:xfrm>
          <a:prstGeom prst="rect">
            <a:avLst/>
          </a:prstGeom>
          <a:noFill/>
          <a:ln w="0">
            <a:noFill/>
          </a:ln>
        </p:spPr>
        <p:txBody>
          <a:bodyPr anchor="b">
            <a:noAutofit/>
          </a:bodyPr>
          <a:lstStyle/>
          <a:p>
            <a:pPr algn="r">
              <a:lnSpc>
                <a:spcPct val="100000"/>
              </a:lnSpc>
            </a:pPr>
            <a:fld id="{15376A37-460C-4100-B46C-3114B4A0F88E}" type="slidenum">
              <a:rPr lang="en-US" sz="1200" b="0" strike="noStrike" spc="-1">
                <a:solidFill>
                  <a:srgbClr val="000000"/>
                </a:solidFill>
                <a:latin typeface="+mn-lt"/>
                <a:ea typeface="+mn-ea"/>
              </a:rPr>
              <a:t>4</a:t>
            </a:fld>
            <a:endParaRPr lang="en-US" sz="1200" b="0" strike="noStrike" spc="-1">
              <a:latin typeface="나눔명조"/>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PlaceHolder 1"/>
          <p:cNvSpPr>
            <a:spLocks noGrp="1" noRot="1" noChangeAspect="1"/>
          </p:cNvSpPr>
          <p:nvPr>
            <p:ph type="sldImg"/>
          </p:nvPr>
        </p:nvSpPr>
        <p:spPr>
          <a:xfrm>
            <a:off x="919080" y="746280"/>
            <a:ext cx="4966920" cy="3727080"/>
          </a:xfrm>
          <a:prstGeom prst="rect">
            <a:avLst/>
          </a:prstGeom>
        </p:spPr>
      </p:sp>
      <p:sp>
        <p:nvSpPr>
          <p:cNvPr id="218" name="PlaceHolder 2"/>
          <p:cNvSpPr>
            <a:spLocks noGrp="1"/>
          </p:cNvSpPr>
          <p:nvPr>
            <p:ph type="body"/>
          </p:nvPr>
        </p:nvSpPr>
        <p:spPr>
          <a:xfrm>
            <a:off x="680400" y="4721040"/>
            <a:ext cx="5444280" cy="4472280"/>
          </a:xfrm>
          <a:prstGeom prst="rect">
            <a:avLst/>
          </a:prstGeom>
        </p:spPr>
        <p:txBody>
          <a:bodyPr>
            <a:normAutofit/>
          </a:bodyPr>
          <a:lstStyle/>
          <a:p>
            <a:endParaRPr lang="en-US" sz="2000" b="0" strike="noStrike" spc="-1">
              <a:latin typeface="나눔고딕"/>
            </a:endParaRPr>
          </a:p>
        </p:txBody>
      </p:sp>
      <p:sp>
        <p:nvSpPr>
          <p:cNvPr id="219" name="TextShape 3"/>
          <p:cNvSpPr txBox="1"/>
          <p:nvPr/>
        </p:nvSpPr>
        <p:spPr>
          <a:xfrm>
            <a:off x="3854880" y="9440640"/>
            <a:ext cx="2948760" cy="496440"/>
          </a:xfrm>
          <a:prstGeom prst="rect">
            <a:avLst/>
          </a:prstGeom>
          <a:noFill/>
          <a:ln w="0">
            <a:noFill/>
          </a:ln>
        </p:spPr>
        <p:txBody>
          <a:bodyPr anchor="b">
            <a:noAutofit/>
          </a:bodyPr>
          <a:lstStyle/>
          <a:p>
            <a:pPr algn="r">
              <a:lnSpc>
                <a:spcPct val="100000"/>
              </a:lnSpc>
            </a:pPr>
            <a:fld id="{34F2B535-7813-4690-BE32-80A399D1FC65}" type="slidenum">
              <a:rPr lang="en-US" sz="1200" b="0" strike="noStrike" spc="-1">
                <a:solidFill>
                  <a:srgbClr val="000000"/>
                </a:solidFill>
                <a:latin typeface="+mn-lt"/>
                <a:ea typeface="+mn-ea"/>
              </a:rPr>
              <a:t>7</a:t>
            </a:fld>
            <a:endParaRPr lang="en-US" sz="1200" b="0" strike="noStrike" spc="-1">
              <a:latin typeface="나눔명조"/>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27"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28"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3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3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33"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35"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36"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37"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38"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39"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40"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47"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나눔고딕"/>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85800" y="2130480"/>
            <a:ext cx="7772040" cy="6813000"/>
          </a:xfrm>
          <a:prstGeom prst="rect">
            <a:avLst/>
          </a:prstGeom>
        </p:spPr>
        <p:txBody>
          <a:bodyPr lIns="0" tIns="0" rIns="0" bIns="0" anchor="ctr">
            <a:noAutofit/>
          </a:bodyPr>
          <a:lstStyle/>
          <a:p>
            <a:pPr algn="ctr"/>
            <a:endParaRPr lang="en-US" sz="3200" b="0" strike="noStrike" spc="-1">
              <a:latin typeface="나눔고딕"/>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5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5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6"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나눔고딕"/>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7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74"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7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7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7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79"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8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81"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88"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나눔고딕"/>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90"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9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9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8"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685800" y="2130480"/>
            <a:ext cx="7772040" cy="6813000"/>
          </a:xfrm>
          <a:prstGeom prst="rect">
            <a:avLst/>
          </a:prstGeom>
        </p:spPr>
        <p:txBody>
          <a:bodyPr lIns="0" tIns="0" rIns="0" bIns="0" anchor="ctr">
            <a:noAutofit/>
          </a:bodyPr>
          <a:lstStyle/>
          <a:p>
            <a:pPr algn="ctr"/>
            <a:endParaRPr lang="en-US" sz="3200" b="0" strike="noStrike" spc="-1">
              <a:latin typeface="나눔고딕"/>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9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9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9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10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10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10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10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10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107"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109"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110"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1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11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1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115"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117"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118"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119"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120"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121"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122"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1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1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85800" y="2130480"/>
            <a:ext cx="7772040" cy="6813000"/>
          </a:xfrm>
          <a:prstGeom prst="rect">
            <a:avLst/>
          </a:prstGeom>
        </p:spPr>
        <p:txBody>
          <a:bodyPr lIns="0" tIns="0" rIns="0" bIns="0" anchor="ctr">
            <a:noAutofit/>
          </a:bodyPr>
          <a:lstStyle/>
          <a:p>
            <a:pPr algn="ctr"/>
            <a:endParaRPr lang="en-US" sz="3200" b="0" strike="noStrike" spc="-1">
              <a:latin typeface="나눔고딕"/>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1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1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1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1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2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21"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2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25"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anchor="ctr">
            <a:noAutofit/>
          </a:bodyPr>
          <a:lstStyle/>
          <a:p>
            <a:pPr algn="ctr">
              <a:lnSpc>
                <a:spcPct val="100000"/>
              </a:lnSpc>
            </a:pPr>
            <a:r>
              <a:rPr lang="ko-KR" sz="4400" b="0" strike="noStrike" spc="-1">
                <a:solidFill>
                  <a:srgbClr val="000000"/>
                </a:solidFill>
                <a:latin typeface="나눔고딕"/>
                <a:ea typeface="나눔고딕"/>
              </a:rPr>
              <a:t>마스터 제목 스타일 편집</a:t>
            </a:r>
            <a:endParaRPr lang="en-US" sz="4400" b="0" strike="noStrike" spc="-1">
              <a:solidFill>
                <a:srgbClr val="000000"/>
              </a:solidFill>
              <a:latin typeface="맑은 고딕"/>
            </a:endParaRPr>
          </a:p>
        </p:txBody>
      </p:sp>
      <p:sp>
        <p:nvSpPr>
          <p:cNvPr id="6" name="PlaceHolder 2"/>
          <p:cNvSpPr>
            <a:spLocks noGrp="1"/>
          </p:cNvSpPr>
          <p:nvPr>
            <p:ph type="dt"/>
          </p:nvPr>
        </p:nvSpPr>
        <p:spPr>
          <a:xfrm>
            <a:off x="457200" y="6356520"/>
            <a:ext cx="2133360" cy="364680"/>
          </a:xfrm>
          <a:prstGeom prst="rect">
            <a:avLst/>
          </a:prstGeom>
        </p:spPr>
        <p:txBody>
          <a:bodyPr anchor="ctr">
            <a:noAutofit/>
          </a:bodyPr>
          <a:lstStyle/>
          <a:p>
            <a:pPr>
              <a:lnSpc>
                <a:spcPct val="100000"/>
              </a:lnSpc>
            </a:pPr>
            <a:fld id="{256E1F44-50EB-4693-A712-B7E4DDDAD0DF}" type="datetime">
              <a:rPr lang="en-US" sz="1200" b="0" strike="noStrike" spc="-1">
                <a:solidFill>
                  <a:srgbClr val="8B8B8B"/>
                </a:solidFill>
                <a:latin typeface="나눔고딕"/>
                <a:ea typeface="나눔고딕"/>
              </a:rPr>
              <a:t>3/9/2021</a:t>
            </a:fld>
            <a:endParaRPr lang="en-US" sz="1200" b="0" strike="noStrike" spc="-1">
              <a:latin typeface="나눔명조"/>
            </a:endParaRPr>
          </a:p>
        </p:txBody>
      </p:sp>
      <p:sp>
        <p:nvSpPr>
          <p:cNvPr id="2" name="PlaceHolder 3"/>
          <p:cNvSpPr>
            <a:spLocks noGrp="1"/>
          </p:cNvSpPr>
          <p:nvPr>
            <p:ph type="ftr"/>
          </p:nvPr>
        </p:nvSpPr>
        <p:spPr>
          <a:xfrm>
            <a:off x="3124080" y="6356520"/>
            <a:ext cx="2895120" cy="364680"/>
          </a:xfrm>
          <a:prstGeom prst="rect">
            <a:avLst/>
          </a:prstGeom>
        </p:spPr>
        <p:txBody>
          <a:bodyPr anchor="ctr">
            <a:noAutofit/>
          </a:bodyPr>
          <a:lstStyle/>
          <a:p>
            <a:endParaRPr lang="en-US" sz="2400" b="0" strike="noStrike" spc="-1">
              <a:latin typeface="나눔명조"/>
            </a:endParaRPr>
          </a:p>
        </p:txBody>
      </p:sp>
      <p:sp>
        <p:nvSpPr>
          <p:cNvPr id="3" name="PlaceHolder 4"/>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A0BCBAB3-A6E2-4B0E-A410-FECA1EA0F8B5}" type="slidenum">
              <a:rPr lang="en-US" sz="1200" b="0" strike="noStrike" spc="-1">
                <a:solidFill>
                  <a:srgbClr val="8B8B8B"/>
                </a:solidFill>
                <a:latin typeface="나눔고딕"/>
                <a:ea typeface="나눔고딕"/>
              </a:rPr>
              <a:t>‹#›</a:t>
            </a:fld>
            <a:endParaRPr lang="en-US" sz="1200" b="0" strike="noStrike" spc="-1">
              <a:latin typeface="나눔명조"/>
            </a:endParaRPr>
          </a:p>
        </p:txBody>
      </p:sp>
      <p:sp>
        <p:nvSpPr>
          <p:cNvPr id="4"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ko-KR" sz="3200" b="0" strike="noStrike" spc="-1">
                <a:solidFill>
                  <a:srgbClr val="000000"/>
                </a:solidFill>
                <a:latin typeface="나눔고딕"/>
              </a:rPr>
              <a:t>개요 텍스트의 서식을 편집하려면 클릭하십시오</a:t>
            </a:r>
            <a:endParaRPr lang="en-US" sz="3200" b="0" strike="noStrike" spc="-1">
              <a:solidFill>
                <a:srgbClr val="000000"/>
              </a:solidFill>
              <a:latin typeface="나눔고딕"/>
            </a:endParaRPr>
          </a:p>
          <a:p>
            <a:pPr marL="864000" lvl="1" indent="-324000">
              <a:spcBef>
                <a:spcPts val="1134"/>
              </a:spcBef>
              <a:buClr>
                <a:srgbClr val="000000"/>
              </a:buClr>
              <a:buSzPct val="75000"/>
              <a:buFont typeface="Symbol" charset="2"/>
              <a:buChar char=""/>
            </a:pPr>
            <a:r>
              <a:rPr lang="en-US" sz="2400" b="0" strike="noStrike" spc="-1">
                <a:solidFill>
                  <a:srgbClr val="000000"/>
                </a:solidFill>
                <a:latin typeface="나눔고딕"/>
              </a:rPr>
              <a:t>2</a:t>
            </a:r>
            <a:r>
              <a:rPr lang="ko-KR" sz="2400" b="0" strike="noStrike" spc="-1">
                <a:solidFill>
                  <a:srgbClr val="000000"/>
                </a:solidFill>
                <a:latin typeface="나눔고딕"/>
              </a:rPr>
              <a:t>번째 개요 수준</a:t>
            </a:r>
            <a:endParaRPr lang="en-US" sz="2400" b="0" strike="noStrike" spc="-1">
              <a:solidFill>
                <a:srgbClr val="000000"/>
              </a:solidFill>
              <a:latin typeface="나눔고딕"/>
            </a:endParaRP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나눔고딕"/>
              </a:rPr>
              <a:t>3</a:t>
            </a:r>
            <a:r>
              <a:rPr lang="ko-KR" sz="2000" b="0" strike="noStrike" spc="-1">
                <a:solidFill>
                  <a:srgbClr val="000000"/>
                </a:solidFill>
                <a:latin typeface="나눔고딕"/>
              </a:rPr>
              <a:t>번째 개요 수준</a:t>
            </a:r>
            <a:endParaRPr lang="en-US" sz="2000" b="0" strike="noStrike" spc="-1">
              <a:solidFill>
                <a:srgbClr val="000000"/>
              </a:solidFill>
              <a:latin typeface="나눔고딕"/>
            </a:endParaRPr>
          </a:p>
          <a:p>
            <a:pPr marL="1728000" lvl="3" indent="-216000">
              <a:spcBef>
                <a:spcPts val="567"/>
              </a:spcBef>
              <a:buClr>
                <a:srgbClr val="000000"/>
              </a:buClr>
              <a:buSzPct val="75000"/>
              <a:buFont typeface="Symbol" charset="2"/>
              <a:buChar char=""/>
            </a:pPr>
            <a:r>
              <a:rPr lang="en-US" sz="2000" b="0" strike="noStrike" spc="-1">
                <a:solidFill>
                  <a:srgbClr val="000000"/>
                </a:solidFill>
                <a:latin typeface="나눔고딕"/>
              </a:rPr>
              <a:t>4</a:t>
            </a:r>
            <a:r>
              <a:rPr lang="ko-KR" sz="2000" b="0" strike="noStrike" spc="-1">
                <a:solidFill>
                  <a:srgbClr val="000000"/>
                </a:solidFill>
                <a:latin typeface="나눔고딕"/>
              </a:rPr>
              <a:t>번째 개요 수준</a:t>
            </a:r>
            <a:endParaRPr lang="en-US" sz="2000" b="0" strike="noStrike" spc="-1">
              <a:solidFill>
                <a:srgbClr val="000000"/>
              </a:solidFill>
              <a:latin typeface="나눔고딕"/>
            </a:endParaRP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나눔고딕"/>
              </a:rPr>
              <a:t>5</a:t>
            </a:r>
            <a:r>
              <a:rPr lang="ko-KR" sz="2000" b="0" strike="noStrike" spc="-1">
                <a:solidFill>
                  <a:srgbClr val="000000"/>
                </a:solidFill>
                <a:latin typeface="나눔고딕"/>
              </a:rPr>
              <a:t>번째 개요 수준</a:t>
            </a:r>
            <a:endParaRPr lang="en-US" sz="2000" b="0" strike="noStrike" spc="-1">
              <a:solidFill>
                <a:srgbClr val="000000"/>
              </a:solidFill>
              <a:latin typeface="나눔고딕"/>
            </a:endParaRP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나눔고딕"/>
              </a:rPr>
              <a:t>6</a:t>
            </a:r>
            <a:r>
              <a:rPr lang="ko-KR" sz="2000" b="0" strike="noStrike" spc="-1">
                <a:solidFill>
                  <a:srgbClr val="000000"/>
                </a:solidFill>
                <a:latin typeface="나눔고딕"/>
              </a:rPr>
              <a:t>번째 개요 수준</a:t>
            </a:r>
            <a:endParaRPr lang="en-US" sz="2000" b="0" strike="noStrike" spc="-1">
              <a:solidFill>
                <a:srgbClr val="000000"/>
              </a:solidFill>
              <a:latin typeface="나눔고딕"/>
            </a:endParaRP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나눔고딕"/>
              </a:rPr>
              <a:t>7</a:t>
            </a:r>
            <a:r>
              <a:rPr lang="ko-KR" sz="2000" b="0" strike="noStrike" spc="-1">
                <a:solidFill>
                  <a:srgbClr val="000000"/>
                </a:solidFill>
                <a:latin typeface="나눔고딕"/>
              </a:rPr>
              <a:t>번째 개요 수준</a:t>
            </a:r>
            <a:endParaRPr lang="en-US" sz="2000" b="0" strike="noStrike" spc="-1">
              <a:solidFill>
                <a:srgbClr val="000000"/>
              </a:solidFill>
              <a:latin typeface="나눔고딕"/>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noAutofit/>
          </a:bodyPr>
          <a:lstStyle/>
          <a:p>
            <a:pPr algn="ctr">
              <a:lnSpc>
                <a:spcPct val="100000"/>
              </a:lnSpc>
            </a:pPr>
            <a:r>
              <a:rPr lang="ko-KR" sz="4400" b="0" strike="noStrike" spc="-1">
                <a:solidFill>
                  <a:srgbClr val="000000"/>
                </a:solidFill>
                <a:latin typeface="나눔고딕"/>
                <a:ea typeface="나눔고딕"/>
              </a:rPr>
              <a:t>마스터 제목 스타일 편집</a:t>
            </a:r>
            <a:endParaRPr lang="en-US" sz="4400" b="0" strike="noStrike" spc="-1">
              <a:solidFill>
                <a:srgbClr val="000000"/>
              </a:solidFill>
              <a:latin typeface="맑은 고딕"/>
            </a:endParaRPr>
          </a:p>
        </p:txBody>
      </p:sp>
      <p:sp>
        <p:nvSpPr>
          <p:cNvPr id="42" name="PlaceHolder 2"/>
          <p:cNvSpPr>
            <a:spLocks noGrp="1"/>
          </p:cNvSpPr>
          <p:nvPr>
            <p:ph type="body"/>
          </p:nvPr>
        </p:nvSpPr>
        <p:spPr>
          <a:xfrm>
            <a:off x="457200" y="1600200"/>
            <a:ext cx="8229240" cy="4525560"/>
          </a:xfrm>
          <a:prstGeom prst="rect">
            <a:avLst/>
          </a:prstGeom>
        </p:spPr>
        <p:txBody>
          <a:bodyPr>
            <a:noAutofit/>
          </a:bodyPr>
          <a:lstStyle/>
          <a:p>
            <a:pPr marL="343080" indent="-342720">
              <a:lnSpc>
                <a:spcPct val="100000"/>
              </a:lnSpc>
              <a:spcBef>
                <a:spcPts val="641"/>
              </a:spcBef>
              <a:buClr>
                <a:srgbClr val="000000"/>
              </a:buClr>
              <a:buFont typeface="Arial"/>
              <a:buChar char="•"/>
            </a:pPr>
            <a:r>
              <a:rPr lang="ko-KR" sz="3200" b="0" strike="noStrike" spc="-1">
                <a:solidFill>
                  <a:srgbClr val="000000"/>
                </a:solidFill>
                <a:latin typeface="나눔고딕"/>
                <a:ea typeface="나눔고딕"/>
              </a:rPr>
              <a:t>마스터 텍스트 스타일을 편집합니다</a:t>
            </a:r>
            <a:endParaRPr lang="en-US" sz="3200" b="0" strike="noStrike" spc="-1">
              <a:solidFill>
                <a:srgbClr val="000000"/>
              </a:solidFill>
              <a:latin typeface="나눔고딕"/>
            </a:endParaRPr>
          </a:p>
          <a:p>
            <a:pPr marL="743040" lvl="1" indent="-285480">
              <a:lnSpc>
                <a:spcPct val="100000"/>
              </a:lnSpc>
              <a:spcBef>
                <a:spcPts val="561"/>
              </a:spcBef>
              <a:buClr>
                <a:srgbClr val="000000"/>
              </a:buClr>
              <a:buFont typeface="Arial"/>
              <a:buChar char="–"/>
            </a:pPr>
            <a:r>
              <a:rPr lang="ko-KR" sz="2800" b="0" strike="noStrike" spc="-1">
                <a:solidFill>
                  <a:srgbClr val="000000"/>
                </a:solidFill>
                <a:latin typeface="나눔고딕"/>
                <a:ea typeface="나눔고딕"/>
              </a:rPr>
              <a:t>둘째 수준</a:t>
            </a:r>
            <a:endParaRPr lang="en-US" sz="2800" b="0" strike="noStrike" spc="-1">
              <a:solidFill>
                <a:srgbClr val="000000"/>
              </a:solidFill>
              <a:latin typeface="나눔고딕"/>
            </a:endParaRPr>
          </a:p>
          <a:p>
            <a:pPr marL="1143000" lvl="2" indent="-228240">
              <a:lnSpc>
                <a:spcPct val="100000"/>
              </a:lnSpc>
              <a:spcBef>
                <a:spcPts val="479"/>
              </a:spcBef>
              <a:buClr>
                <a:srgbClr val="000000"/>
              </a:buClr>
              <a:buFont typeface="Arial"/>
              <a:buChar char="•"/>
            </a:pPr>
            <a:r>
              <a:rPr lang="ko-KR" sz="2400" b="0" strike="noStrike" spc="-1">
                <a:solidFill>
                  <a:srgbClr val="000000"/>
                </a:solidFill>
                <a:latin typeface="나눔고딕"/>
                <a:ea typeface="나눔고딕"/>
              </a:rPr>
              <a:t>셋째 수준</a:t>
            </a:r>
            <a:endParaRPr lang="en-US" sz="2400" b="0" strike="noStrike" spc="-1">
              <a:solidFill>
                <a:srgbClr val="000000"/>
              </a:solidFill>
              <a:latin typeface="나눔고딕"/>
            </a:endParaRPr>
          </a:p>
          <a:p>
            <a:pPr marL="1600200" lvl="3" indent="-228240">
              <a:lnSpc>
                <a:spcPct val="100000"/>
              </a:lnSpc>
              <a:spcBef>
                <a:spcPts val="400"/>
              </a:spcBef>
              <a:buClr>
                <a:srgbClr val="000000"/>
              </a:buClr>
              <a:buFont typeface="Arial"/>
              <a:buChar char="–"/>
            </a:pPr>
            <a:r>
              <a:rPr lang="ko-KR" sz="2000" b="0" strike="noStrike" spc="-1">
                <a:solidFill>
                  <a:srgbClr val="000000"/>
                </a:solidFill>
                <a:latin typeface="나눔고딕"/>
                <a:ea typeface="나눔고딕"/>
              </a:rPr>
              <a:t>넷째 수준</a:t>
            </a:r>
            <a:endParaRPr lang="en-US" sz="2000" b="0" strike="noStrike" spc="-1">
              <a:solidFill>
                <a:srgbClr val="000000"/>
              </a:solidFill>
              <a:latin typeface="나눔고딕"/>
            </a:endParaRPr>
          </a:p>
          <a:p>
            <a:pPr marL="2057400" lvl="4" indent="-228240">
              <a:lnSpc>
                <a:spcPct val="100000"/>
              </a:lnSpc>
              <a:spcBef>
                <a:spcPts val="400"/>
              </a:spcBef>
              <a:buClr>
                <a:srgbClr val="000000"/>
              </a:buClr>
              <a:buFont typeface="Arial"/>
              <a:buChar char="»"/>
            </a:pPr>
            <a:r>
              <a:rPr lang="ko-KR" sz="2000" b="0" strike="noStrike" spc="-1">
                <a:solidFill>
                  <a:srgbClr val="000000"/>
                </a:solidFill>
                <a:latin typeface="나눔고딕"/>
                <a:ea typeface="나눔고딕"/>
              </a:rPr>
              <a:t>다섯째 수준</a:t>
            </a:r>
            <a:endParaRPr lang="en-US" sz="2000" b="0" strike="noStrike" spc="-1">
              <a:solidFill>
                <a:srgbClr val="000000"/>
              </a:solidFill>
              <a:latin typeface="나눔고딕"/>
            </a:endParaRPr>
          </a:p>
        </p:txBody>
      </p:sp>
      <p:sp>
        <p:nvSpPr>
          <p:cNvPr id="43" name="PlaceHolder 3"/>
          <p:cNvSpPr>
            <a:spLocks noGrp="1"/>
          </p:cNvSpPr>
          <p:nvPr>
            <p:ph type="dt"/>
          </p:nvPr>
        </p:nvSpPr>
        <p:spPr>
          <a:xfrm>
            <a:off x="457200" y="6356520"/>
            <a:ext cx="2133360" cy="364680"/>
          </a:xfrm>
          <a:prstGeom prst="rect">
            <a:avLst/>
          </a:prstGeom>
        </p:spPr>
        <p:txBody>
          <a:bodyPr anchor="ctr">
            <a:noAutofit/>
          </a:bodyPr>
          <a:lstStyle/>
          <a:p>
            <a:pPr>
              <a:lnSpc>
                <a:spcPct val="100000"/>
              </a:lnSpc>
            </a:pPr>
            <a:fld id="{C4B9EAEE-C84A-473B-B558-587CFA82416A}" type="datetime">
              <a:rPr lang="en-US" sz="1200" b="0" strike="noStrike" spc="-1">
                <a:solidFill>
                  <a:srgbClr val="8B8B8B"/>
                </a:solidFill>
                <a:latin typeface="나눔고딕"/>
                <a:ea typeface="나눔고딕"/>
              </a:rPr>
              <a:t>3/9/2021</a:t>
            </a:fld>
            <a:endParaRPr lang="en-US" sz="1200" b="0" strike="noStrike" spc="-1">
              <a:latin typeface="나눔명조"/>
            </a:endParaRPr>
          </a:p>
        </p:txBody>
      </p:sp>
      <p:sp>
        <p:nvSpPr>
          <p:cNvPr id="44" name="PlaceHolder 4"/>
          <p:cNvSpPr>
            <a:spLocks noGrp="1"/>
          </p:cNvSpPr>
          <p:nvPr>
            <p:ph type="ftr"/>
          </p:nvPr>
        </p:nvSpPr>
        <p:spPr>
          <a:xfrm>
            <a:off x="3124080" y="6356520"/>
            <a:ext cx="2895120" cy="364680"/>
          </a:xfrm>
          <a:prstGeom prst="rect">
            <a:avLst/>
          </a:prstGeom>
        </p:spPr>
        <p:txBody>
          <a:bodyPr anchor="ctr">
            <a:noAutofit/>
          </a:bodyPr>
          <a:lstStyle/>
          <a:p>
            <a:endParaRPr lang="en-US" sz="2400" b="0" strike="noStrike" spc="-1">
              <a:latin typeface="나눔명조"/>
            </a:endParaRPr>
          </a:p>
        </p:txBody>
      </p:sp>
      <p:sp>
        <p:nvSpPr>
          <p:cNvPr id="45" name="PlaceHolder 5"/>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822A83D3-8549-4B54-8568-A1632B1C7231}" type="slidenum">
              <a:rPr lang="en-US" sz="1200" b="0" strike="noStrike" spc="-1">
                <a:solidFill>
                  <a:srgbClr val="8B8B8B"/>
                </a:solidFill>
                <a:latin typeface="나눔고딕"/>
                <a:ea typeface="나눔고딕"/>
              </a:rPr>
              <a:t>‹#›</a:t>
            </a:fld>
            <a:endParaRPr lang="en-US" sz="1200" b="0" strike="noStrike" spc="-1">
              <a:latin typeface="나눔명조"/>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PlaceHolder 1"/>
          <p:cNvSpPr>
            <a:spLocks noGrp="1"/>
          </p:cNvSpPr>
          <p:nvPr>
            <p:ph type="dt"/>
          </p:nvPr>
        </p:nvSpPr>
        <p:spPr>
          <a:xfrm>
            <a:off x="457200" y="6356520"/>
            <a:ext cx="2133360" cy="364680"/>
          </a:xfrm>
          <a:prstGeom prst="rect">
            <a:avLst/>
          </a:prstGeom>
        </p:spPr>
        <p:txBody>
          <a:bodyPr anchor="ctr">
            <a:noAutofit/>
          </a:bodyPr>
          <a:lstStyle/>
          <a:p>
            <a:pPr>
              <a:lnSpc>
                <a:spcPct val="100000"/>
              </a:lnSpc>
            </a:pPr>
            <a:fld id="{6CEA2228-4C0E-4C32-8C67-899407C825FA}" type="datetime">
              <a:rPr lang="en-US" sz="1200" b="0" strike="noStrike" spc="-1">
                <a:solidFill>
                  <a:srgbClr val="8B8B8B"/>
                </a:solidFill>
                <a:latin typeface="나눔고딕"/>
                <a:ea typeface="나눔고딕"/>
              </a:rPr>
              <a:t>3/9/2021</a:t>
            </a:fld>
            <a:endParaRPr lang="en-US" sz="1200" b="0" strike="noStrike" spc="-1">
              <a:latin typeface="나눔명조"/>
            </a:endParaRPr>
          </a:p>
        </p:txBody>
      </p:sp>
      <p:sp>
        <p:nvSpPr>
          <p:cNvPr id="83" name="PlaceHolder 2"/>
          <p:cNvSpPr>
            <a:spLocks noGrp="1"/>
          </p:cNvSpPr>
          <p:nvPr>
            <p:ph type="ftr"/>
          </p:nvPr>
        </p:nvSpPr>
        <p:spPr>
          <a:xfrm>
            <a:off x="3124080" y="6356520"/>
            <a:ext cx="2895120" cy="364680"/>
          </a:xfrm>
          <a:prstGeom prst="rect">
            <a:avLst/>
          </a:prstGeom>
        </p:spPr>
        <p:txBody>
          <a:bodyPr anchor="ctr">
            <a:noAutofit/>
          </a:bodyPr>
          <a:lstStyle/>
          <a:p>
            <a:endParaRPr lang="en-US" sz="2400" b="0" strike="noStrike" spc="-1">
              <a:latin typeface="나눔명조"/>
            </a:endParaRPr>
          </a:p>
        </p:txBody>
      </p:sp>
      <p:sp>
        <p:nvSpPr>
          <p:cNvPr id="84" name="PlaceHolder 3"/>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0E3D9381-5B80-4B35-A946-2AE93173BB25}" type="slidenum">
              <a:rPr lang="en-US" sz="1200" b="0" strike="noStrike" spc="-1">
                <a:solidFill>
                  <a:srgbClr val="8B8B8B"/>
                </a:solidFill>
                <a:latin typeface="나눔고딕"/>
                <a:ea typeface="나눔고딕"/>
              </a:rPr>
              <a:t>‹#›</a:t>
            </a:fld>
            <a:endParaRPr lang="en-US" sz="1200" b="0" strike="noStrike" spc="-1">
              <a:latin typeface="나눔명조"/>
            </a:endParaRPr>
          </a:p>
        </p:txBody>
      </p:sp>
      <p:sp>
        <p:nvSpPr>
          <p:cNvPr id="85" name="PlaceHolder 4"/>
          <p:cNvSpPr>
            <a:spLocks noGrp="1"/>
          </p:cNvSpPr>
          <p:nvPr>
            <p:ph type="title"/>
          </p:nvPr>
        </p:nvSpPr>
        <p:spPr>
          <a:xfrm>
            <a:off x="457200" y="273600"/>
            <a:ext cx="8229240" cy="1144800"/>
          </a:xfrm>
          <a:prstGeom prst="rect">
            <a:avLst/>
          </a:prstGeom>
        </p:spPr>
        <p:txBody>
          <a:bodyPr lIns="0" tIns="0" rIns="0" bIns="0" anchor="ctr">
            <a:noAutofit/>
          </a:bodyPr>
          <a:lstStyle/>
          <a:p>
            <a:r>
              <a:rPr lang="ko-KR" sz="1800" b="0" strike="noStrike" spc="-1">
                <a:solidFill>
                  <a:srgbClr val="000000"/>
                </a:solidFill>
                <a:latin typeface="맑은 고딕"/>
              </a:rPr>
              <a:t>제목 텍스트의 서식을 편집하려면 클릭하십시오</a:t>
            </a:r>
            <a:r>
              <a:rPr lang="en-US" sz="1800" b="0" strike="noStrike" spc="-1">
                <a:solidFill>
                  <a:srgbClr val="000000"/>
                </a:solidFill>
                <a:latin typeface="맑은 고딕"/>
              </a:rPr>
              <a:t>.</a:t>
            </a:r>
          </a:p>
        </p:txBody>
      </p:sp>
      <p:sp>
        <p:nvSpPr>
          <p:cNvPr id="86"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ko-KR" sz="3200" b="0" strike="noStrike" spc="-1">
                <a:solidFill>
                  <a:srgbClr val="000000"/>
                </a:solidFill>
                <a:latin typeface="나눔고딕"/>
              </a:rPr>
              <a:t>개요 텍스트의 서식을 편집하려면 클릭하십시오</a:t>
            </a:r>
            <a:endParaRPr lang="en-US" sz="3200" b="0" strike="noStrike" spc="-1">
              <a:solidFill>
                <a:srgbClr val="000000"/>
              </a:solidFill>
              <a:latin typeface="나눔고딕"/>
            </a:endParaRPr>
          </a:p>
          <a:p>
            <a:pPr marL="864000" lvl="1" indent="-324000">
              <a:spcBef>
                <a:spcPts val="1134"/>
              </a:spcBef>
              <a:buClr>
                <a:srgbClr val="000000"/>
              </a:buClr>
              <a:buSzPct val="75000"/>
              <a:buFont typeface="Symbol" charset="2"/>
              <a:buChar char=""/>
            </a:pPr>
            <a:r>
              <a:rPr lang="en-US" sz="2400" b="0" strike="noStrike" spc="-1">
                <a:solidFill>
                  <a:srgbClr val="000000"/>
                </a:solidFill>
                <a:latin typeface="나눔고딕"/>
              </a:rPr>
              <a:t>2</a:t>
            </a:r>
            <a:r>
              <a:rPr lang="ko-KR" sz="2400" b="0" strike="noStrike" spc="-1">
                <a:solidFill>
                  <a:srgbClr val="000000"/>
                </a:solidFill>
                <a:latin typeface="나눔고딕"/>
              </a:rPr>
              <a:t>번째 개요 수준</a:t>
            </a:r>
            <a:endParaRPr lang="en-US" sz="2400" b="0" strike="noStrike" spc="-1">
              <a:solidFill>
                <a:srgbClr val="000000"/>
              </a:solidFill>
              <a:latin typeface="나눔고딕"/>
            </a:endParaRP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나눔고딕"/>
              </a:rPr>
              <a:t>3</a:t>
            </a:r>
            <a:r>
              <a:rPr lang="ko-KR" sz="2000" b="0" strike="noStrike" spc="-1">
                <a:solidFill>
                  <a:srgbClr val="000000"/>
                </a:solidFill>
                <a:latin typeface="나눔고딕"/>
              </a:rPr>
              <a:t>번째 개요 수준</a:t>
            </a:r>
            <a:endParaRPr lang="en-US" sz="2000" b="0" strike="noStrike" spc="-1">
              <a:solidFill>
                <a:srgbClr val="000000"/>
              </a:solidFill>
              <a:latin typeface="나눔고딕"/>
            </a:endParaRPr>
          </a:p>
          <a:p>
            <a:pPr marL="1728000" lvl="3" indent="-216000">
              <a:spcBef>
                <a:spcPts val="567"/>
              </a:spcBef>
              <a:buClr>
                <a:srgbClr val="000000"/>
              </a:buClr>
              <a:buSzPct val="75000"/>
              <a:buFont typeface="Symbol" charset="2"/>
              <a:buChar char=""/>
            </a:pPr>
            <a:r>
              <a:rPr lang="en-US" sz="2000" b="0" strike="noStrike" spc="-1">
                <a:solidFill>
                  <a:srgbClr val="000000"/>
                </a:solidFill>
                <a:latin typeface="나눔고딕"/>
              </a:rPr>
              <a:t>4</a:t>
            </a:r>
            <a:r>
              <a:rPr lang="ko-KR" sz="2000" b="0" strike="noStrike" spc="-1">
                <a:solidFill>
                  <a:srgbClr val="000000"/>
                </a:solidFill>
                <a:latin typeface="나눔고딕"/>
              </a:rPr>
              <a:t>번째 개요 수준</a:t>
            </a:r>
            <a:endParaRPr lang="en-US" sz="2000" b="0" strike="noStrike" spc="-1">
              <a:solidFill>
                <a:srgbClr val="000000"/>
              </a:solidFill>
              <a:latin typeface="나눔고딕"/>
            </a:endParaRP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나눔고딕"/>
              </a:rPr>
              <a:t>5</a:t>
            </a:r>
            <a:r>
              <a:rPr lang="ko-KR" sz="2000" b="0" strike="noStrike" spc="-1">
                <a:solidFill>
                  <a:srgbClr val="000000"/>
                </a:solidFill>
                <a:latin typeface="나눔고딕"/>
              </a:rPr>
              <a:t>번째 개요 수준</a:t>
            </a:r>
            <a:endParaRPr lang="en-US" sz="2000" b="0" strike="noStrike" spc="-1">
              <a:solidFill>
                <a:srgbClr val="000000"/>
              </a:solidFill>
              <a:latin typeface="나눔고딕"/>
            </a:endParaRP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나눔고딕"/>
              </a:rPr>
              <a:t>6</a:t>
            </a:r>
            <a:r>
              <a:rPr lang="ko-KR" sz="2000" b="0" strike="noStrike" spc="-1">
                <a:solidFill>
                  <a:srgbClr val="000000"/>
                </a:solidFill>
                <a:latin typeface="나눔고딕"/>
              </a:rPr>
              <a:t>번째 개요 수준</a:t>
            </a:r>
            <a:endParaRPr lang="en-US" sz="2000" b="0" strike="noStrike" spc="-1">
              <a:solidFill>
                <a:srgbClr val="000000"/>
              </a:solidFill>
              <a:latin typeface="나눔고딕"/>
            </a:endParaRP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나눔고딕"/>
              </a:rPr>
              <a:t>7</a:t>
            </a:r>
            <a:r>
              <a:rPr lang="ko-KR" sz="2000" b="0" strike="noStrike" spc="-1">
                <a:solidFill>
                  <a:srgbClr val="000000"/>
                </a:solidFill>
                <a:latin typeface="나눔고딕"/>
              </a:rPr>
              <a:t>번째 개요 수준</a:t>
            </a:r>
            <a:endParaRPr lang="en-US" sz="2000" b="0" strike="noStrike" spc="-1">
              <a:solidFill>
                <a:srgbClr val="000000"/>
              </a:solidFill>
              <a:latin typeface="나눔고딕"/>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hangeul.naver.com/fon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hyperlink" Target="http://hangeul.naver.com/fon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231120" y="253800"/>
            <a:ext cx="7772040" cy="1968480"/>
          </a:xfrm>
          <a:prstGeom prst="rect">
            <a:avLst/>
          </a:prstGeom>
          <a:noFill/>
          <a:ln w="0">
            <a:noFill/>
          </a:ln>
        </p:spPr>
        <p:txBody>
          <a:bodyPr>
            <a:normAutofit/>
          </a:bodyPr>
          <a:lstStyle/>
          <a:p>
            <a:pPr>
              <a:lnSpc>
                <a:spcPct val="100000"/>
              </a:lnSpc>
            </a:pPr>
            <a:r>
              <a:rPr lang="en-US" altLang="ko-KR" sz="2400" b="1" spc="-100" dirty="0" smtClean="0">
                <a:solidFill>
                  <a:srgbClr val="000000"/>
                </a:solidFill>
                <a:latin typeface="나눔고딕" pitchFamily="50" charset="-127"/>
                <a:ea typeface="나눔고딕" pitchFamily="50" charset="-127"/>
              </a:rPr>
              <a:t>HTML, </a:t>
            </a:r>
            <a:r>
              <a:rPr lang="en-US" altLang="ko-KR" sz="2400" b="1" spc="-100" dirty="0" err="1" smtClean="0">
                <a:solidFill>
                  <a:srgbClr val="000000"/>
                </a:solidFill>
                <a:latin typeface="나눔고딕" pitchFamily="50" charset="-127"/>
                <a:ea typeface="나눔고딕" pitchFamily="50" charset="-127"/>
              </a:rPr>
              <a:t>jQuery</a:t>
            </a:r>
            <a:r>
              <a:rPr lang="en-US" altLang="ko-KR" sz="2400" b="1" spc="-100" dirty="0">
                <a:solidFill>
                  <a:srgbClr val="000000"/>
                </a:solidFill>
                <a:latin typeface="나눔고딕" pitchFamily="50" charset="-127"/>
                <a:ea typeface="나눔고딕" pitchFamily="50" charset="-127"/>
              </a:rPr>
              <a:t> </a:t>
            </a:r>
            <a:r>
              <a:rPr lang="ko-KR" altLang="en-US" sz="2400" b="1" spc="-100" dirty="0" smtClean="0">
                <a:solidFill>
                  <a:srgbClr val="000000"/>
                </a:solidFill>
                <a:latin typeface="나눔고딕" pitchFamily="50" charset="-127"/>
                <a:ea typeface="나눔고딕" pitchFamily="50" charset="-127"/>
              </a:rPr>
              <a:t>기반의 바코드 생성 </a:t>
            </a:r>
            <a:r>
              <a:rPr lang="en-US" altLang="ko-KR" sz="2400" b="1" spc="-100" dirty="0" smtClean="0">
                <a:solidFill>
                  <a:srgbClr val="000000"/>
                </a:solidFill>
                <a:latin typeface="나눔고딕" pitchFamily="50" charset="-127"/>
                <a:ea typeface="나눔고딕" pitchFamily="50" charset="-127"/>
              </a:rPr>
              <a:t>– </a:t>
            </a:r>
            <a:r>
              <a:rPr lang="ko-KR" altLang="en-US" sz="2400" b="1" spc="-100" dirty="0" smtClean="0">
                <a:solidFill>
                  <a:srgbClr val="000000"/>
                </a:solidFill>
                <a:latin typeface="나눔고딕" pitchFamily="50" charset="-127"/>
                <a:ea typeface="나눔고딕" pitchFamily="50" charset="-127"/>
              </a:rPr>
              <a:t>가이드</a:t>
            </a:r>
            <a:endParaRPr lang="en-US" altLang="ko-KR" sz="2400" b="1" spc="-100" dirty="0" smtClean="0">
              <a:solidFill>
                <a:srgbClr val="000000"/>
              </a:solidFill>
              <a:latin typeface="나눔고딕" pitchFamily="50" charset="-127"/>
              <a:ea typeface="나눔고딕" pitchFamily="50" charset="-127"/>
            </a:endParaRPr>
          </a:p>
          <a:p>
            <a:pPr>
              <a:lnSpc>
                <a:spcPct val="100000"/>
              </a:lnSpc>
            </a:pPr>
            <a:r>
              <a:rPr lang="en-US" altLang="ko-KR" sz="2400" b="1" spc="-100" smtClean="0">
                <a:solidFill>
                  <a:srgbClr val="000000"/>
                </a:solidFill>
                <a:latin typeface="나눔고딕" pitchFamily="50" charset="-127"/>
                <a:ea typeface="나눔고딕" pitchFamily="50" charset="-127"/>
              </a:rPr>
              <a:t>-&gt; [HTML</a:t>
            </a:r>
            <a:r>
              <a:rPr lang="en-US" altLang="ko-KR" sz="2400" b="1" spc="-100" dirty="0">
                <a:solidFill>
                  <a:srgbClr val="000000"/>
                </a:solidFill>
                <a:latin typeface="나눔고딕" pitchFamily="50" charset="-127"/>
                <a:ea typeface="나눔고딕" pitchFamily="50" charset="-127"/>
              </a:rPr>
              <a:t>, </a:t>
            </a:r>
            <a:r>
              <a:rPr lang="en-US" altLang="ko-KR" sz="2400" b="1" spc="-100" dirty="0" err="1">
                <a:solidFill>
                  <a:srgbClr val="000000"/>
                </a:solidFill>
                <a:latin typeface="나눔고딕" pitchFamily="50" charset="-127"/>
                <a:ea typeface="나눔고딕" pitchFamily="50" charset="-127"/>
              </a:rPr>
              <a:t>jQuery</a:t>
            </a:r>
            <a:r>
              <a:rPr lang="en-US" altLang="ko-KR" sz="2400" b="1" spc="-100" dirty="0">
                <a:solidFill>
                  <a:srgbClr val="000000"/>
                </a:solidFill>
                <a:latin typeface="나눔고딕" pitchFamily="50" charset="-127"/>
                <a:ea typeface="나눔고딕" pitchFamily="50" charset="-127"/>
              </a:rPr>
              <a:t>-based barcode generation </a:t>
            </a:r>
            <a:r>
              <a:rPr lang="en-US" altLang="ko-KR" sz="2400" b="1" spc="-100" dirty="0" smtClean="0">
                <a:solidFill>
                  <a:srgbClr val="000000"/>
                </a:solidFill>
                <a:latin typeface="나눔고딕" pitchFamily="50" charset="-127"/>
                <a:ea typeface="나눔고딕" pitchFamily="50" charset="-127"/>
              </a:rPr>
              <a:t>guide]</a:t>
            </a:r>
            <a:endParaRPr lang="en-US" altLang="ko-KR" sz="2400" b="1" spc="-100" dirty="0" smtClean="0">
              <a:solidFill>
                <a:srgbClr val="000000"/>
              </a:solidFill>
              <a:latin typeface="나눔고딕" pitchFamily="50" charset="-127"/>
              <a:ea typeface="나눔고딕" pitchFamily="50" charset="-127"/>
            </a:endParaRPr>
          </a:p>
        </p:txBody>
      </p:sp>
      <p:sp>
        <p:nvSpPr>
          <p:cNvPr id="130" name="Line 2"/>
          <p:cNvSpPr/>
          <p:nvPr/>
        </p:nvSpPr>
        <p:spPr>
          <a:xfrm>
            <a:off x="368640" y="1932840"/>
            <a:ext cx="8406000" cy="0"/>
          </a:xfrm>
          <a:prstGeom prst="line">
            <a:avLst/>
          </a:prstGeom>
          <a:ln w="12700">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131" name="CustomShape 3"/>
          <p:cNvSpPr/>
          <p:nvPr/>
        </p:nvSpPr>
        <p:spPr>
          <a:xfrm>
            <a:off x="264600" y="6405226"/>
            <a:ext cx="3204360" cy="456120"/>
          </a:xfrm>
          <a:prstGeom prst="rect">
            <a:avLst/>
          </a:prstGeom>
          <a:noFill/>
          <a:ln w="0">
            <a:noFill/>
          </a:ln>
        </p:spPr>
        <p:style>
          <a:lnRef idx="0">
            <a:scrgbClr r="0" g="0" b="0"/>
          </a:lnRef>
          <a:fillRef idx="0">
            <a:scrgbClr r="0" g="0" b="0"/>
          </a:fillRef>
          <a:effectRef idx="0">
            <a:scrgbClr r="0" g="0" b="0"/>
          </a:effectRef>
          <a:fontRef idx="minor"/>
        </p:style>
        <p:txBody>
          <a:bodyPr>
            <a:noAutofit/>
          </a:bodyPr>
          <a:lstStyle/>
          <a:p>
            <a:pPr>
              <a:lnSpc>
                <a:spcPct val="150000"/>
              </a:lnSpc>
              <a:spcBef>
                <a:spcPts val="159"/>
              </a:spcBef>
              <a:tabLst>
                <a:tab pos="0" algn="l"/>
              </a:tabLst>
            </a:pPr>
            <a:r>
              <a:rPr lang="ko-KR" sz="800" b="0" strike="noStrike" spc="-21">
                <a:solidFill>
                  <a:srgbClr val="808080"/>
                </a:solidFill>
                <a:latin typeface="나눔고딕"/>
                <a:ea typeface="나눔고딕"/>
              </a:rPr>
              <a:t>이 문서는 나눔글꼴로 작성되었습니다</a:t>
            </a:r>
            <a:r>
              <a:rPr lang="en-US" sz="800" b="0" strike="noStrike" spc="-21">
                <a:solidFill>
                  <a:srgbClr val="808080"/>
                </a:solidFill>
                <a:latin typeface="나눔고딕"/>
                <a:ea typeface="나눔고딕"/>
              </a:rPr>
              <a:t>. </a:t>
            </a:r>
            <a:r>
              <a:rPr lang="ko-KR" sz="800" b="0" u="sng" strike="noStrike" spc="-21">
                <a:solidFill>
                  <a:srgbClr val="39639D"/>
                </a:solidFill>
                <a:uFillTx/>
                <a:latin typeface="나눔고딕"/>
                <a:ea typeface="나눔고딕"/>
                <a:hlinkClick r:id="rId3"/>
              </a:rPr>
              <a:t>설치하기</a:t>
            </a:r>
            <a:endParaRPr lang="en-US" sz="800" b="0" strike="noStrike" spc="-1">
              <a:latin typeface="나눔고딕"/>
            </a:endParaRPr>
          </a:p>
        </p:txBody>
      </p:sp>
      <p:sp>
        <p:nvSpPr>
          <p:cNvPr id="10" name="CustomShape 4"/>
          <p:cNvSpPr/>
          <p:nvPr/>
        </p:nvSpPr>
        <p:spPr>
          <a:xfrm>
            <a:off x="276386" y="4550859"/>
            <a:ext cx="2050356" cy="1122604"/>
          </a:xfrm>
          <a:prstGeom prst="rect">
            <a:avLst/>
          </a:prstGeom>
          <a:noFill/>
          <a:ln w="0">
            <a:noFill/>
          </a:ln>
        </p:spPr>
        <p:style>
          <a:lnRef idx="0">
            <a:scrgbClr r="0" g="0" b="0"/>
          </a:lnRef>
          <a:fillRef idx="0">
            <a:scrgbClr r="0" g="0" b="0"/>
          </a:fillRef>
          <a:effectRef idx="0">
            <a:scrgbClr r="0" g="0" b="0"/>
          </a:effectRef>
          <a:fontRef idx="minor"/>
        </p:style>
        <p:txBody>
          <a:bodyPr>
            <a:normAutofit/>
          </a:bodyPr>
          <a:lstStyle/>
          <a:p>
            <a:pPr>
              <a:lnSpc>
                <a:spcPct val="150000"/>
              </a:lnSpc>
              <a:spcBef>
                <a:spcPts val="241"/>
              </a:spcBef>
              <a:tabLst>
                <a:tab pos="0" algn="l"/>
              </a:tabLst>
            </a:pPr>
            <a:r>
              <a:rPr lang="en-US" sz="1200" b="1" strike="noStrike" spc="-52" dirty="0">
                <a:solidFill>
                  <a:srgbClr val="404040"/>
                </a:solidFill>
                <a:latin typeface="나눔고딕"/>
                <a:ea typeface="나눔고딕"/>
              </a:rPr>
              <a:t>2021. </a:t>
            </a:r>
            <a:r>
              <a:rPr lang="en-US" sz="1200" b="1" strike="noStrike" spc="-52" dirty="0" smtClean="0">
                <a:solidFill>
                  <a:srgbClr val="404040"/>
                </a:solidFill>
                <a:latin typeface="나눔고딕"/>
                <a:ea typeface="나눔고딕"/>
              </a:rPr>
              <a:t>03. 09</a:t>
            </a:r>
          </a:p>
          <a:p>
            <a:pPr>
              <a:lnSpc>
                <a:spcPct val="150000"/>
              </a:lnSpc>
              <a:spcBef>
                <a:spcPts val="241"/>
              </a:spcBef>
              <a:tabLst>
                <a:tab pos="0" algn="l"/>
              </a:tabLst>
            </a:pPr>
            <a:r>
              <a:rPr lang="en-US" altLang="ko-KR" sz="1200" b="1" spc="-52" smtClean="0">
                <a:solidFill>
                  <a:srgbClr val="404040"/>
                </a:solidFill>
                <a:latin typeface="나눔고딕"/>
                <a:ea typeface="나눔고딕"/>
              </a:rPr>
              <a:t>Apache License v2.0</a:t>
            </a:r>
          </a:p>
          <a:p>
            <a:pPr>
              <a:lnSpc>
                <a:spcPct val="150000"/>
              </a:lnSpc>
              <a:spcBef>
                <a:spcPts val="241"/>
              </a:spcBef>
              <a:tabLst>
                <a:tab pos="0" algn="l"/>
              </a:tabLst>
            </a:pPr>
            <a:r>
              <a:rPr lang="ko-KR" altLang="en-US" sz="1200" b="1" spc="-52" dirty="0" smtClean="0">
                <a:solidFill>
                  <a:srgbClr val="404040"/>
                </a:solidFill>
                <a:latin typeface="나눔고딕"/>
                <a:ea typeface="나눔고딕"/>
              </a:rPr>
              <a:t>도도</a:t>
            </a:r>
            <a:r>
              <a:rPr lang="en-US" altLang="ko-KR" sz="1200" b="1" spc="-52" dirty="0" smtClean="0">
                <a:solidFill>
                  <a:srgbClr val="404040"/>
                </a:solidFill>
                <a:latin typeface="나눔고딕"/>
                <a:ea typeface="나눔고딕"/>
              </a:rPr>
              <a:t>(Dodo)</a:t>
            </a:r>
            <a:endParaRPr lang="en-US" sz="1200" b="0" strike="noStrike" spc="-1" dirty="0">
              <a:latin typeface="나눔고딕"/>
            </a:endParaRPr>
          </a:p>
        </p:txBody>
      </p:sp>
      <p:sp>
        <p:nvSpPr>
          <p:cNvPr id="11" name="Line 5"/>
          <p:cNvSpPr/>
          <p:nvPr/>
        </p:nvSpPr>
        <p:spPr>
          <a:xfrm>
            <a:off x="364680" y="4587071"/>
            <a:ext cx="1908000" cy="0"/>
          </a:xfrm>
          <a:prstGeom prst="line">
            <a:avLst/>
          </a:prstGeom>
          <a:ln w="3175">
            <a:solidFill>
              <a:schemeClr val="tx1">
                <a:lumMod val="75000"/>
                <a:lumOff val="25000"/>
              </a:schemeClr>
            </a:solidFill>
            <a:round/>
          </a:ln>
        </p:spPr>
        <p:style>
          <a:lnRef idx="1">
            <a:schemeClr val="accent1"/>
          </a:lnRef>
          <a:fillRef idx="0">
            <a:schemeClr val="accent1"/>
          </a:fillRef>
          <a:effectRef idx="0">
            <a:schemeClr val="accent1"/>
          </a:effectRef>
          <a:fontRef idx="minor"/>
        </p:style>
      </p:sp>
      <p:sp>
        <p:nvSpPr>
          <p:cNvPr id="12" name="Line 6"/>
          <p:cNvSpPr/>
          <p:nvPr/>
        </p:nvSpPr>
        <p:spPr>
          <a:xfrm>
            <a:off x="355130" y="4897031"/>
            <a:ext cx="1908000" cy="0"/>
          </a:xfrm>
          <a:prstGeom prst="line">
            <a:avLst/>
          </a:prstGeom>
          <a:ln w="3175">
            <a:solidFill>
              <a:schemeClr val="tx1">
                <a:lumMod val="75000"/>
                <a:lumOff val="25000"/>
              </a:schemeClr>
            </a:solidFill>
            <a:round/>
          </a:ln>
        </p:spPr>
        <p:style>
          <a:lnRef idx="1">
            <a:schemeClr val="accent1"/>
          </a:lnRef>
          <a:fillRef idx="0">
            <a:schemeClr val="accent1"/>
          </a:fillRef>
          <a:effectRef idx="0">
            <a:schemeClr val="accent1"/>
          </a:effectRef>
          <a:fontRef idx="minor"/>
        </p:style>
      </p:sp>
      <p:sp>
        <p:nvSpPr>
          <p:cNvPr id="13" name="Line 7"/>
          <p:cNvSpPr/>
          <p:nvPr/>
        </p:nvSpPr>
        <p:spPr>
          <a:xfrm>
            <a:off x="364680" y="5182712"/>
            <a:ext cx="1908000" cy="0"/>
          </a:xfrm>
          <a:prstGeom prst="line">
            <a:avLst/>
          </a:prstGeom>
          <a:ln w="3175">
            <a:solidFill>
              <a:schemeClr val="tx1">
                <a:lumMod val="75000"/>
                <a:lumOff val="25000"/>
              </a:schemeClr>
            </a:solidFill>
            <a:round/>
          </a:ln>
        </p:spPr>
        <p:style>
          <a:lnRef idx="1">
            <a:schemeClr val="accent1"/>
          </a:lnRef>
          <a:fillRef idx="0">
            <a:schemeClr val="accent1"/>
          </a:fillRef>
          <a:effectRef idx="0">
            <a:schemeClr val="accent1"/>
          </a:effectRef>
          <a:fontRef idx="minor"/>
        </p:style>
      </p:sp>
      <p:sp>
        <p:nvSpPr>
          <p:cNvPr id="14" name="Line 8"/>
          <p:cNvSpPr/>
          <p:nvPr/>
        </p:nvSpPr>
        <p:spPr>
          <a:xfrm>
            <a:off x="364680" y="5467328"/>
            <a:ext cx="1908000" cy="0"/>
          </a:xfrm>
          <a:prstGeom prst="line">
            <a:avLst/>
          </a:prstGeom>
          <a:ln w="3175">
            <a:solidFill>
              <a:schemeClr val="tx1">
                <a:lumMod val="75000"/>
                <a:lumOff val="25000"/>
              </a:schemeClr>
            </a:solidFill>
            <a:round/>
          </a:ln>
        </p:spPr>
        <p:style>
          <a:lnRef idx="1">
            <a:schemeClr val="accent1"/>
          </a:lnRef>
          <a:fillRef idx="0">
            <a:schemeClr val="accent1"/>
          </a:fillRef>
          <a:effectRef idx="0">
            <a:schemeClr val="accent1"/>
          </a:effectRef>
          <a:fontRef idx="minor"/>
        </p:style>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255960" y="763946"/>
            <a:ext cx="8417880" cy="5343120"/>
          </a:xfrm>
          <a:prstGeom prst="rect">
            <a:avLst/>
          </a:prstGeom>
          <a:noFill/>
          <a:ln w="0">
            <a:noFill/>
          </a:ln>
        </p:spPr>
        <p:style>
          <a:lnRef idx="0">
            <a:scrgbClr r="0" g="0" b="0"/>
          </a:lnRef>
          <a:fillRef idx="0">
            <a:scrgbClr r="0" g="0" b="0"/>
          </a:fillRef>
          <a:effectRef idx="0">
            <a:scrgbClr r="0" g="0" b="0"/>
          </a:effectRef>
          <a:fontRef idx="minor"/>
        </p:style>
        <p:txBody>
          <a:bodyPr>
            <a:normAutofit/>
          </a:bodyPr>
          <a:lstStyle/>
          <a:p>
            <a:pPr marL="333360" indent="-333000">
              <a:lnSpc>
                <a:spcPct val="175000"/>
              </a:lnSpc>
              <a:buClr>
                <a:srgbClr val="404040"/>
              </a:buClr>
              <a:buFont typeface="맑은 고딕"/>
              <a:buAutoNum type="arabicPeriod"/>
            </a:pPr>
            <a:r>
              <a:rPr lang="ko-KR" sz="1100" b="1" strike="noStrike" spc="-52" dirty="0">
                <a:latin typeface="나눔고딕" panose="020D0604000000000000" pitchFamily="50" charset="-127"/>
                <a:ea typeface="나눔고딕" panose="020D0604000000000000" pitchFamily="50" charset="-127"/>
              </a:rPr>
              <a:t>문서 이력</a:t>
            </a:r>
            <a:endParaRPr lang="en-US" sz="1100" b="1" strike="noStrike" spc="-1" dirty="0">
              <a:latin typeface="나눔고딕" panose="020D0604000000000000" pitchFamily="50" charset="-127"/>
              <a:ea typeface="나눔고딕" panose="020D0604000000000000" pitchFamily="50" charset="-127"/>
            </a:endParaRPr>
          </a:p>
          <a:p>
            <a:pPr marL="333360" indent="-333000">
              <a:lnSpc>
                <a:spcPct val="175000"/>
              </a:lnSpc>
              <a:buClr>
                <a:srgbClr val="404040"/>
              </a:buClr>
              <a:buFont typeface="맑은 고딕"/>
              <a:buAutoNum type="arabicPeriod"/>
            </a:pPr>
            <a:r>
              <a:rPr lang="ko-KR" sz="1100" b="1" strike="noStrike" spc="-52" dirty="0" smtClean="0">
                <a:latin typeface="나눔고딕" panose="020D0604000000000000" pitchFamily="50" charset="-127"/>
                <a:ea typeface="나눔고딕" panose="020D0604000000000000" pitchFamily="50" charset="-127"/>
              </a:rPr>
              <a:t>라이선스</a:t>
            </a:r>
            <a:endParaRPr lang="en-US" sz="1100" b="1" strike="noStrike" spc="-52" dirty="0" smtClean="0">
              <a:latin typeface="나눔고딕" panose="020D0604000000000000" pitchFamily="50" charset="-127"/>
              <a:ea typeface="나눔고딕" panose="020D0604000000000000" pitchFamily="50" charset="-127"/>
            </a:endParaRPr>
          </a:p>
          <a:p>
            <a:pPr marL="333360" indent="-333000">
              <a:lnSpc>
                <a:spcPct val="175000"/>
              </a:lnSpc>
              <a:buClr>
                <a:srgbClr val="404040"/>
              </a:buClr>
              <a:buFont typeface="맑은 고딕"/>
              <a:buAutoNum type="arabicPeriod"/>
            </a:pPr>
            <a:r>
              <a:rPr lang="en-US" altLang="ko-KR" sz="1100" b="1" spc="-52" dirty="0">
                <a:latin typeface="나눔고딕" panose="020D0604000000000000" pitchFamily="50" charset="-127"/>
                <a:ea typeface="나눔고딕" panose="020D0604000000000000" pitchFamily="50" charset="-127"/>
              </a:rPr>
              <a:t>[</a:t>
            </a:r>
            <a:r>
              <a:rPr lang="ko-KR" altLang="en-US" sz="1100" b="1" spc="-52" dirty="0">
                <a:latin typeface="나눔고딕" panose="020D0604000000000000" pitchFamily="50" charset="-127"/>
                <a:ea typeface="나눔고딕" panose="020D0604000000000000" pitchFamily="50" charset="-127"/>
              </a:rPr>
              <a:t>적용 화면</a:t>
            </a:r>
            <a:r>
              <a:rPr lang="en-US" altLang="ko-KR" sz="1100" b="1" spc="-52" dirty="0">
                <a:latin typeface="나눔고딕" panose="020D0604000000000000" pitchFamily="50" charset="-127"/>
                <a:ea typeface="나눔고딕" panose="020D0604000000000000" pitchFamily="50" charset="-127"/>
              </a:rPr>
              <a:t>] </a:t>
            </a:r>
            <a:r>
              <a:rPr lang="ko-KR" altLang="en-US" sz="1100" b="1" spc="-52" dirty="0">
                <a:latin typeface="나눔고딕" panose="020D0604000000000000" pitchFamily="50" charset="-127"/>
                <a:ea typeface="나눔고딕" panose="020D0604000000000000" pitchFamily="50" charset="-127"/>
              </a:rPr>
              <a:t>바코드 생성 후 동작 모습 </a:t>
            </a:r>
            <a:r>
              <a:rPr lang="en-US" altLang="ko-KR" sz="1100" b="1" spc="-52" dirty="0">
                <a:latin typeface="나눔고딕" panose="020D0604000000000000" pitchFamily="50" charset="-127"/>
                <a:ea typeface="나눔고딕" panose="020D0604000000000000" pitchFamily="50" charset="-127"/>
              </a:rPr>
              <a:t>(2021-03-09</a:t>
            </a:r>
            <a:r>
              <a:rPr lang="en-US" altLang="ko-KR" sz="1100" b="1" spc="-52" dirty="0" smtClean="0">
                <a:latin typeface="나눔고딕" panose="020D0604000000000000" pitchFamily="50" charset="-127"/>
                <a:ea typeface="나눔고딕" panose="020D0604000000000000" pitchFamily="50" charset="-127"/>
              </a:rPr>
              <a:t>)</a:t>
            </a:r>
          </a:p>
          <a:p>
            <a:pPr marL="333360" indent="-333000">
              <a:lnSpc>
                <a:spcPct val="175000"/>
              </a:lnSpc>
              <a:buClr>
                <a:srgbClr val="404040"/>
              </a:buClr>
              <a:buFont typeface="맑은 고딕"/>
              <a:buAutoNum type="arabicPeriod"/>
            </a:pPr>
            <a:r>
              <a:rPr lang="en-US" altLang="ko-KR" sz="1100" b="1" spc="-1" dirty="0" smtClean="0">
                <a:latin typeface="나눔고딕" panose="020D0604000000000000" pitchFamily="50" charset="-127"/>
                <a:ea typeface="나눔고딕" panose="020D0604000000000000" pitchFamily="50" charset="-127"/>
              </a:rPr>
              <a:t>[</a:t>
            </a:r>
            <a:r>
              <a:rPr lang="en-US" altLang="ko-KR" sz="1100" b="1" spc="-1" dirty="0">
                <a:latin typeface="나눔고딕" panose="020D0604000000000000" pitchFamily="50" charset="-127"/>
                <a:ea typeface="나눔고딕" panose="020D0604000000000000" pitchFamily="50" charset="-127"/>
              </a:rPr>
              <a:t>HTML, </a:t>
            </a:r>
            <a:r>
              <a:rPr lang="en-US" altLang="ko-KR" sz="1100" b="1" spc="-1" dirty="0" err="1">
                <a:latin typeface="나눔고딕" panose="020D0604000000000000" pitchFamily="50" charset="-127"/>
                <a:ea typeface="나눔고딕" panose="020D0604000000000000" pitchFamily="50" charset="-127"/>
              </a:rPr>
              <a:t>jQuery</a:t>
            </a:r>
            <a:r>
              <a:rPr lang="en-US" altLang="ko-KR" sz="1100" b="1" spc="-1" dirty="0">
                <a:latin typeface="나눔고딕" panose="020D0604000000000000" pitchFamily="50" charset="-127"/>
                <a:ea typeface="나눔고딕" panose="020D0604000000000000" pitchFamily="50" charset="-127"/>
              </a:rPr>
              <a:t>, </a:t>
            </a:r>
            <a:r>
              <a:rPr lang="ko-KR" altLang="en-US" sz="1100" b="1" spc="-1" dirty="0">
                <a:latin typeface="나눔고딕" panose="020D0604000000000000" pitchFamily="50" charset="-127"/>
                <a:ea typeface="나눔고딕" panose="020D0604000000000000" pitchFamily="50" charset="-127"/>
              </a:rPr>
              <a:t>자바스크립트</a:t>
            </a:r>
            <a:r>
              <a:rPr lang="en-US" altLang="ko-KR" sz="1100" b="1" spc="-1" dirty="0">
                <a:latin typeface="나눔고딕" panose="020D0604000000000000" pitchFamily="50" charset="-127"/>
                <a:ea typeface="나눔고딕" panose="020D0604000000000000" pitchFamily="50" charset="-127"/>
              </a:rPr>
              <a:t>(</a:t>
            </a:r>
            <a:r>
              <a:rPr lang="en-US" altLang="ko-KR" sz="1100" b="1" spc="-1" dirty="0" err="1">
                <a:latin typeface="나눔고딕" panose="020D0604000000000000" pitchFamily="50" charset="-127"/>
                <a:ea typeface="나눔고딕" panose="020D0604000000000000" pitchFamily="50" charset="-127"/>
              </a:rPr>
              <a:t>Javascript</a:t>
            </a:r>
            <a:r>
              <a:rPr lang="en-US" altLang="ko-KR" sz="1100" b="1" spc="-1" dirty="0">
                <a:latin typeface="나눔고딕" panose="020D0604000000000000" pitchFamily="50" charset="-127"/>
                <a:ea typeface="나눔고딕" panose="020D0604000000000000" pitchFamily="50" charset="-127"/>
              </a:rPr>
              <a:t>)] </a:t>
            </a:r>
            <a:r>
              <a:rPr lang="ko-KR" altLang="en-US" sz="1100" b="1" spc="-1" dirty="0">
                <a:latin typeface="나눔고딕" panose="020D0604000000000000" pitchFamily="50" charset="-127"/>
                <a:ea typeface="나눔고딕" panose="020D0604000000000000" pitchFamily="50" charset="-127"/>
              </a:rPr>
              <a:t>소스코드 </a:t>
            </a:r>
            <a:r>
              <a:rPr lang="en-US" altLang="ko-KR" sz="1100" b="1" spc="-1" dirty="0">
                <a:latin typeface="나눔고딕" panose="020D0604000000000000" pitchFamily="50" charset="-127"/>
                <a:ea typeface="나눔고딕" panose="020D0604000000000000" pitchFamily="50" charset="-127"/>
              </a:rPr>
              <a:t>(2021-03-09)</a:t>
            </a:r>
            <a:endParaRPr lang="en-US" sz="1100" b="1" strike="noStrike" spc="-1" dirty="0">
              <a:latin typeface="나눔고딕" panose="020D0604000000000000" pitchFamily="50" charset="-127"/>
              <a:ea typeface="나눔고딕" panose="020D0604000000000000" pitchFamily="50" charset="-127"/>
            </a:endParaRPr>
          </a:p>
        </p:txBody>
      </p:sp>
      <p:sp>
        <p:nvSpPr>
          <p:cNvPr id="138" name="Line 2"/>
          <p:cNvSpPr/>
          <p:nvPr/>
        </p:nvSpPr>
        <p:spPr>
          <a:xfrm>
            <a:off x="366480" y="1146884"/>
            <a:ext cx="7704000" cy="0"/>
          </a:xfrm>
          <a:prstGeom prst="line">
            <a:avLst/>
          </a:prstGeom>
          <a:ln w="3175">
            <a:solidFill>
              <a:schemeClr val="tx1">
                <a:lumMod val="75000"/>
                <a:lumOff val="25000"/>
              </a:schemeClr>
            </a:solidFill>
            <a:round/>
          </a:ln>
        </p:spPr>
        <p:style>
          <a:lnRef idx="1">
            <a:schemeClr val="accent1"/>
          </a:lnRef>
          <a:fillRef idx="0">
            <a:schemeClr val="accent1"/>
          </a:fillRef>
          <a:effectRef idx="0">
            <a:schemeClr val="accent1"/>
          </a:effectRef>
          <a:fontRef idx="minor"/>
        </p:style>
      </p:sp>
      <p:sp>
        <p:nvSpPr>
          <p:cNvPr id="139" name="Line 3"/>
          <p:cNvSpPr/>
          <p:nvPr/>
        </p:nvSpPr>
        <p:spPr>
          <a:xfrm>
            <a:off x="364320" y="1434986"/>
            <a:ext cx="7704000" cy="0"/>
          </a:xfrm>
          <a:prstGeom prst="line">
            <a:avLst/>
          </a:prstGeom>
          <a:ln w="3175">
            <a:solidFill>
              <a:schemeClr val="tx1">
                <a:lumMod val="75000"/>
                <a:lumOff val="25000"/>
              </a:schemeClr>
            </a:solidFill>
            <a:round/>
          </a:ln>
        </p:spPr>
        <p:style>
          <a:lnRef idx="1">
            <a:schemeClr val="accent1"/>
          </a:lnRef>
          <a:fillRef idx="0">
            <a:schemeClr val="accent1"/>
          </a:fillRef>
          <a:effectRef idx="0">
            <a:schemeClr val="accent1"/>
          </a:effectRef>
          <a:fontRef idx="minor"/>
        </p:style>
      </p:sp>
      <p:sp>
        <p:nvSpPr>
          <p:cNvPr id="140" name="Line 4"/>
          <p:cNvSpPr/>
          <p:nvPr/>
        </p:nvSpPr>
        <p:spPr>
          <a:xfrm>
            <a:off x="366480" y="871328"/>
            <a:ext cx="7704000" cy="0"/>
          </a:xfrm>
          <a:prstGeom prst="line">
            <a:avLst/>
          </a:prstGeom>
          <a:ln w="3175">
            <a:solidFill>
              <a:schemeClr val="tx1">
                <a:lumMod val="75000"/>
                <a:lumOff val="25000"/>
              </a:schemeClr>
            </a:solidFill>
            <a:round/>
          </a:ln>
        </p:spPr>
        <p:style>
          <a:lnRef idx="1">
            <a:schemeClr val="accent1"/>
          </a:lnRef>
          <a:fillRef idx="0">
            <a:schemeClr val="accent1"/>
          </a:fillRef>
          <a:effectRef idx="0">
            <a:schemeClr val="accent1"/>
          </a:effectRef>
          <a:fontRef idx="minor"/>
        </p:style>
      </p:sp>
      <p:sp>
        <p:nvSpPr>
          <p:cNvPr id="141" name="TextShape 5"/>
          <p:cNvSpPr txBox="1"/>
          <p:nvPr/>
        </p:nvSpPr>
        <p:spPr>
          <a:xfrm>
            <a:off x="243720" y="152280"/>
            <a:ext cx="8531640" cy="493560"/>
          </a:xfrm>
          <a:prstGeom prst="rect">
            <a:avLst/>
          </a:prstGeom>
          <a:noFill/>
          <a:ln w="0">
            <a:noFill/>
          </a:ln>
        </p:spPr>
        <p:txBody>
          <a:bodyPr anchor="ctr">
            <a:normAutofit fontScale="97000" lnSpcReduction="10000"/>
          </a:bodyPr>
          <a:lstStyle/>
          <a:p>
            <a:pPr>
              <a:lnSpc>
                <a:spcPct val="100000"/>
              </a:lnSpc>
            </a:pPr>
            <a:r>
              <a:rPr lang="ko-KR" sz="2800" b="1" strike="noStrike" spc="-1">
                <a:solidFill>
                  <a:srgbClr val="1D314E"/>
                </a:solidFill>
                <a:latin typeface="나눔고딕"/>
                <a:ea typeface="나눔고딕"/>
              </a:rPr>
              <a:t>목차</a:t>
            </a:r>
            <a:endParaRPr lang="en-US" sz="2800" b="0" strike="noStrike" spc="-1">
              <a:solidFill>
                <a:srgbClr val="000000"/>
              </a:solidFill>
              <a:latin typeface="맑은 고딕"/>
            </a:endParaRPr>
          </a:p>
        </p:txBody>
      </p:sp>
      <p:sp>
        <p:nvSpPr>
          <p:cNvPr id="142" name="Line 6"/>
          <p:cNvSpPr/>
          <p:nvPr/>
        </p:nvSpPr>
        <p:spPr>
          <a:xfrm>
            <a:off x="364320" y="1717649"/>
            <a:ext cx="7704000" cy="0"/>
          </a:xfrm>
          <a:prstGeom prst="line">
            <a:avLst/>
          </a:prstGeom>
          <a:ln w="3175">
            <a:solidFill>
              <a:schemeClr val="tx1">
                <a:lumMod val="75000"/>
                <a:lumOff val="25000"/>
              </a:schemeClr>
            </a:solidFill>
            <a:round/>
          </a:ln>
        </p:spPr>
        <p:style>
          <a:lnRef idx="1">
            <a:schemeClr val="accent1"/>
          </a:lnRef>
          <a:fillRef idx="0">
            <a:schemeClr val="accent1"/>
          </a:fillRef>
          <a:effectRef idx="0">
            <a:schemeClr val="accent1"/>
          </a:effectRef>
          <a:fontRef idx="minor"/>
        </p:style>
      </p:sp>
      <p:sp>
        <p:nvSpPr>
          <p:cNvPr id="8" name="Line 3"/>
          <p:cNvSpPr/>
          <p:nvPr/>
        </p:nvSpPr>
        <p:spPr>
          <a:xfrm>
            <a:off x="364320" y="1996301"/>
            <a:ext cx="7704000" cy="0"/>
          </a:xfrm>
          <a:prstGeom prst="line">
            <a:avLst/>
          </a:prstGeom>
          <a:ln w="3175">
            <a:solidFill>
              <a:schemeClr val="tx1">
                <a:lumMod val="75000"/>
                <a:lumOff val="25000"/>
              </a:schemeClr>
            </a:solidFill>
            <a:round/>
          </a:ln>
        </p:spPr>
        <p:style>
          <a:lnRef idx="1">
            <a:schemeClr val="accent1"/>
          </a:lnRef>
          <a:fillRef idx="0">
            <a:schemeClr val="accent1"/>
          </a:fillRef>
          <a:effectRef idx="0">
            <a:schemeClr val="accent1"/>
          </a:effectRef>
          <a:fontRef idx="minor"/>
        </p:style>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263520" y="195120"/>
            <a:ext cx="794052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b="0" strike="noStrike" spc="-32" dirty="0" smtClean="0">
                <a:solidFill>
                  <a:srgbClr val="0D0D0D"/>
                </a:solidFill>
                <a:latin typeface="나눔고딕"/>
                <a:ea typeface="나눔고딕"/>
              </a:rPr>
              <a:t>1.1 HTML, </a:t>
            </a:r>
            <a:r>
              <a:rPr lang="en-US" altLang="ko-KR" sz="1000" b="0" strike="noStrike" spc="-32" dirty="0" err="1" smtClean="0">
                <a:solidFill>
                  <a:srgbClr val="0D0D0D"/>
                </a:solidFill>
                <a:latin typeface="나눔고딕"/>
                <a:ea typeface="나눔고딕"/>
              </a:rPr>
              <a:t>jQuery</a:t>
            </a:r>
            <a:r>
              <a:rPr lang="en-US" altLang="ko-KR" sz="1000" b="0" strike="noStrike" spc="-32" dirty="0" smtClean="0">
                <a:solidFill>
                  <a:srgbClr val="0D0D0D"/>
                </a:solidFill>
                <a:latin typeface="나눔고딕"/>
                <a:ea typeface="나눔고딕"/>
              </a:rPr>
              <a:t> </a:t>
            </a:r>
            <a:r>
              <a:rPr lang="ko-KR" altLang="en-US" sz="1000" b="0" strike="noStrike" spc="-32" dirty="0" smtClean="0">
                <a:solidFill>
                  <a:srgbClr val="0D0D0D"/>
                </a:solidFill>
                <a:latin typeface="나눔고딕"/>
                <a:ea typeface="나눔고딕"/>
              </a:rPr>
              <a:t>기반의 바코드 생성 가이드 </a:t>
            </a:r>
            <a:r>
              <a:rPr lang="en-US" altLang="ko-KR" sz="1000" b="0" strike="noStrike" spc="-32" dirty="0" smtClean="0">
                <a:solidFill>
                  <a:srgbClr val="0D0D0D"/>
                </a:solidFill>
                <a:latin typeface="나눔고딕"/>
                <a:ea typeface="나눔고딕"/>
              </a:rPr>
              <a:t>(2021-03-09)</a:t>
            </a:r>
            <a:endParaRPr lang="en-US" sz="1000" b="0" strike="noStrike" spc="-1" dirty="0">
              <a:latin typeface="나눔고딕"/>
            </a:endParaRPr>
          </a:p>
        </p:txBody>
      </p:sp>
      <p:sp>
        <p:nvSpPr>
          <p:cNvPr id="151" name="Line 2"/>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152" name="TextShape 3"/>
          <p:cNvSpPr txBox="1"/>
          <p:nvPr/>
        </p:nvSpPr>
        <p:spPr>
          <a:xfrm>
            <a:off x="256680" y="700200"/>
            <a:ext cx="8514000" cy="580680"/>
          </a:xfrm>
          <a:prstGeom prst="rect">
            <a:avLst/>
          </a:prstGeom>
          <a:noFill/>
          <a:ln w="0">
            <a:noFill/>
          </a:ln>
        </p:spPr>
        <p:txBody>
          <a:bodyPr anchor="ctr">
            <a:noAutofit/>
          </a:bodyPr>
          <a:lstStyle/>
          <a:p>
            <a:pPr>
              <a:lnSpc>
                <a:spcPct val="100000"/>
              </a:lnSpc>
            </a:pPr>
            <a:r>
              <a:rPr lang="en-US" sz="2000" b="1" strike="noStrike" spc="-151">
                <a:solidFill>
                  <a:srgbClr val="1C314E"/>
                </a:solidFill>
                <a:latin typeface="나눔고딕"/>
                <a:ea typeface="나눔고딕"/>
              </a:rPr>
              <a:t>1. </a:t>
            </a:r>
            <a:r>
              <a:rPr lang="ko-KR" sz="2000" b="1" strike="noStrike" spc="-151">
                <a:solidFill>
                  <a:srgbClr val="1C314E"/>
                </a:solidFill>
                <a:latin typeface="나눔고딕"/>
                <a:ea typeface="나눔고딕"/>
              </a:rPr>
              <a:t>문서 이력</a:t>
            </a:r>
            <a:endParaRPr lang="en-US" sz="2000" b="0" strike="noStrike" spc="-1">
              <a:solidFill>
                <a:srgbClr val="000000"/>
              </a:solidFill>
              <a:latin typeface="맑은 고딕"/>
            </a:endParaRPr>
          </a:p>
        </p:txBody>
      </p:sp>
      <p:sp>
        <p:nvSpPr>
          <p:cNvPr id="153" name="CustomShape 4"/>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9C3711EB-90F9-459C-AEC2-65826A10C01E}" type="slidenum">
              <a:rPr lang="en-US" sz="1000" b="0" strike="noStrike" spc="-32">
                <a:solidFill>
                  <a:srgbClr val="0D0D0D"/>
                </a:solidFill>
                <a:latin typeface="나눔고딕"/>
                <a:ea typeface="나눔고딕"/>
              </a:rPr>
              <a:t>3</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7</a:t>
            </a:r>
            <a:endParaRPr lang="en-US" sz="1000" b="0" strike="noStrike" spc="-1" dirty="0">
              <a:latin typeface="나눔고딕"/>
            </a:endParaRPr>
          </a:p>
        </p:txBody>
      </p:sp>
      <p:sp>
        <p:nvSpPr>
          <p:cNvPr id="154" name="CustomShape 5"/>
          <p:cNvSpPr/>
          <p:nvPr/>
        </p:nvSpPr>
        <p:spPr>
          <a:xfrm>
            <a:off x="256680" y="1433159"/>
            <a:ext cx="8470080" cy="5243866"/>
          </a:xfrm>
          <a:prstGeom prst="rect">
            <a:avLst/>
          </a:prstGeom>
          <a:noFill/>
          <a:ln w="0">
            <a:noFill/>
          </a:ln>
        </p:spPr>
        <p:style>
          <a:lnRef idx="0">
            <a:scrgbClr r="0" g="0" b="0"/>
          </a:lnRef>
          <a:fillRef idx="0">
            <a:scrgbClr r="0" g="0" b="0"/>
          </a:fillRef>
          <a:effectRef idx="0">
            <a:scrgbClr r="0" g="0" b="0"/>
          </a:effectRef>
          <a:fontRef idx="minor"/>
        </p:style>
        <p:txBody>
          <a:bodyPr>
            <a:normAutofit/>
          </a:bodyPr>
          <a:lstStyle/>
          <a:p>
            <a:pPr>
              <a:lnSpc>
                <a:spcPct val="100000"/>
              </a:lnSpc>
              <a:spcBef>
                <a:spcPts val="241"/>
              </a:spcBef>
              <a:tabLst>
                <a:tab pos="0" algn="l"/>
              </a:tabLst>
            </a:pPr>
            <a:r>
              <a:rPr lang="en-US" altLang="ko-KR" sz="1050" spc="-1" dirty="0" smtClean="0">
                <a:solidFill>
                  <a:srgbClr val="3D3C3E"/>
                </a:solidFill>
                <a:latin typeface="나눔고딕"/>
                <a:ea typeface="나눔고딕"/>
              </a:rPr>
              <a:t>2021-03-09 17:22 </a:t>
            </a:r>
            <a:r>
              <a:rPr lang="ko-KR" altLang="ko-KR" sz="1050" spc="-1" dirty="0">
                <a:solidFill>
                  <a:srgbClr val="3D3C3E"/>
                </a:solidFill>
                <a:latin typeface="나눔고딕"/>
                <a:ea typeface="나눔고딕"/>
              </a:rPr>
              <a:t>문서 최초 작성</a:t>
            </a:r>
            <a:r>
              <a:rPr lang="en-US" altLang="ko-KR" sz="1050" spc="-1" dirty="0">
                <a:solidFill>
                  <a:srgbClr val="3D3C3E"/>
                </a:solidFill>
                <a:latin typeface="나눔고딕"/>
                <a:ea typeface="나눔고딕"/>
              </a:rPr>
              <a:t>, </a:t>
            </a:r>
            <a:r>
              <a:rPr lang="ko-KR" altLang="en-US" sz="1050" spc="-1" dirty="0" smtClean="0">
                <a:solidFill>
                  <a:srgbClr val="3D3C3E"/>
                </a:solidFill>
                <a:latin typeface="나눔고딕"/>
                <a:ea typeface="나눔고딕"/>
              </a:rPr>
              <a:t>도도</a:t>
            </a:r>
            <a:r>
              <a:rPr lang="en-US" altLang="ko-KR" sz="1050" spc="-1" dirty="0" smtClean="0">
                <a:solidFill>
                  <a:srgbClr val="3D3C3E"/>
                </a:solidFill>
                <a:latin typeface="나눔고딕"/>
                <a:ea typeface="나눔고딕"/>
              </a:rPr>
              <a:t>(Dodo)</a:t>
            </a:r>
            <a:endParaRPr lang="en-US" altLang="ko-KR" sz="1050" spc="-1" dirty="0">
              <a:solidFill>
                <a:srgbClr val="3D3C3E"/>
              </a:solidFill>
              <a:latin typeface="나눔고딕"/>
              <a:ea typeface="나눔고딕"/>
            </a:endParaRPr>
          </a:p>
          <a:p>
            <a:pPr>
              <a:lnSpc>
                <a:spcPct val="100000"/>
              </a:lnSpc>
              <a:spcBef>
                <a:spcPts val="241"/>
              </a:spcBef>
              <a:tabLst>
                <a:tab pos="0" algn="l"/>
              </a:tabLst>
            </a:pPr>
            <a:r>
              <a:rPr lang="en-US" altLang="ko-KR" sz="1050" spc="-1" dirty="0" smtClean="0">
                <a:solidFill>
                  <a:srgbClr val="3D3C3E"/>
                </a:solidFill>
                <a:latin typeface="나눔고딕"/>
                <a:ea typeface="나눔고딕"/>
              </a:rPr>
              <a:t>2021-03-09 17:25 </a:t>
            </a:r>
            <a:r>
              <a:rPr lang="ko-KR" altLang="ko-KR" sz="1050" spc="-1" dirty="0">
                <a:solidFill>
                  <a:srgbClr val="3D3C3E"/>
                </a:solidFill>
                <a:latin typeface="나눔고딕"/>
                <a:ea typeface="나눔고딕"/>
              </a:rPr>
              <a:t>문서 작성 완료</a:t>
            </a:r>
            <a:r>
              <a:rPr lang="en-US" altLang="ko-KR" sz="1050" spc="-1" dirty="0">
                <a:solidFill>
                  <a:srgbClr val="3D3C3E"/>
                </a:solidFill>
                <a:latin typeface="나눔고딕"/>
                <a:ea typeface="나눔고딕"/>
              </a:rPr>
              <a:t>, </a:t>
            </a:r>
            <a:r>
              <a:rPr lang="ko-KR" altLang="en-US" sz="1050" spc="-1" dirty="0">
                <a:solidFill>
                  <a:srgbClr val="3D3C3E"/>
                </a:solidFill>
                <a:latin typeface="나눔고딕"/>
                <a:ea typeface="나눔고딕"/>
              </a:rPr>
              <a:t>도도</a:t>
            </a:r>
            <a:r>
              <a:rPr lang="en-US" altLang="ko-KR" sz="1050" spc="-1" dirty="0">
                <a:solidFill>
                  <a:srgbClr val="3D3C3E"/>
                </a:solidFill>
                <a:latin typeface="나눔고딕"/>
                <a:ea typeface="나눔고딕"/>
              </a:rPr>
              <a:t>(Dodo)</a:t>
            </a:r>
          </a:p>
          <a:p>
            <a:pPr>
              <a:spcBef>
                <a:spcPts val="241"/>
              </a:spcBef>
              <a:tabLst>
                <a:tab pos="0" algn="l"/>
              </a:tabLst>
            </a:pPr>
            <a:endParaRPr lang="en-US" altLang="ko-KR" sz="1050" spc="-1" dirty="0">
              <a:latin typeface="나눔고딕"/>
            </a:endParaRPr>
          </a:p>
          <a:p>
            <a:pPr>
              <a:lnSpc>
                <a:spcPct val="100000"/>
              </a:lnSpc>
              <a:spcBef>
                <a:spcPts val="241"/>
              </a:spcBef>
              <a:tabLst>
                <a:tab pos="0" algn="l"/>
              </a:tabLst>
            </a:pPr>
            <a:endParaRPr lang="en-US" altLang="ko-KR" sz="1050" spc="-1" dirty="0">
              <a:latin typeface="나눔고딕"/>
            </a:endParaRPr>
          </a:p>
          <a:p>
            <a:pPr>
              <a:lnSpc>
                <a:spcPct val="100000"/>
              </a:lnSpc>
              <a:spcBef>
                <a:spcPts val="241"/>
              </a:spcBef>
              <a:tabLst>
                <a:tab pos="0" algn="l"/>
              </a:tabLst>
            </a:pPr>
            <a:endParaRPr lang="en-US" sz="1050" b="0" strike="noStrike" spc="-1" dirty="0">
              <a:latin typeface="나눔고딕"/>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263520" y="195120"/>
            <a:ext cx="794052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b="0" strike="noStrike" spc="-32" dirty="0" smtClean="0">
                <a:solidFill>
                  <a:srgbClr val="0D0D0D"/>
                </a:solidFill>
                <a:latin typeface="나눔고딕"/>
                <a:ea typeface="나눔고딕"/>
              </a:rPr>
              <a:t>1.1 HTML, </a:t>
            </a:r>
            <a:r>
              <a:rPr lang="en-US" altLang="ko-KR" sz="1000" b="0" strike="noStrike" spc="-32" dirty="0" err="1" smtClean="0">
                <a:solidFill>
                  <a:srgbClr val="0D0D0D"/>
                </a:solidFill>
                <a:latin typeface="나눔고딕"/>
                <a:ea typeface="나눔고딕"/>
              </a:rPr>
              <a:t>jQuery</a:t>
            </a:r>
            <a:r>
              <a:rPr lang="en-US" altLang="ko-KR" sz="1000" b="0" strike="noStrike" spc="-32" dirty="0" smtClean="0">
                <a:solidFill>
                  <a:srgbClr val="0D0D0D"/>
                </a:solidFill>
                <a:latin typeface="나눔고딕"/>
                <a:ea typeface="나눔고딕"/>
              </a:rPr>
              <a:t> </a:t>
            </a:r>
            <a:r>
              <a:rPr lang="ko-KR" altLang="en-US" sz="1000" b="0" strike="noStrike" spc="-32" dirty="0" smtClean="0">
                <a:solidFill>
                  <a:srgbClr val="0D0D0D"/>
                </a:solidFill>
                <a:latin typeface="나눔고딕"/>
                <a:ea typeface="나눔고딕"/>
              </a:rPr>
              <a:t>기반의 바코드 생성 가이드 </a:t>
            </a:r>
            <a:r>
              <a:rPr lang="en-US" altLang="ko-KR" sz="1000" b="0" strike="noStrike" spc="-32" dirty="0" smtClean="0">
                <a:solidFill>
                  <a:srgbClr val="0D0D0D"/>
                </a:solidFill>
                <a:latin typeface="나눔고딕"/>
                <a:ea typeface="나눔고딕"/>
              </a:rPr>
              <a:t>(2021-03-09)</a:t>
            </a:r>
            <a:endParaRPr lang="en-US" sz="1000" b="0" strike="noStrike" spc="-1" dirty="0">
              <a:latin typeface="나눔고딕"/>
            </a:endParaRPr>
          </a:p>
        </p:txBody>
      </p:sp>
      <p:sp>
        <p:nvSpPr>
          <p:cNvPr id="156" name="Line 2"/>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157" name="TextShape 3"/>
          <p:cNvSpPr txBox="1"/>
          <p:nvPr/>
        </p:nvSpPr>
        <p:spPr>
          <a:xfrm>
            <a:off x="256680" y="700200"/>
            <a:ext cx="8514000" cy="580680"/>
          </a:xfrm>
          <a:prstGeom prst="rect">
            <a:avLst/>
          </a:prstGeom>
          <a:noFill/>
          <a:ln w="0">
            <a:noFill/>
          </a:ln>
        </p:spPr>
        <p:txBody>
          <a:bodyPr anchor="ctr">
            <a:noAutofit/>
          </a:bodyPr>
          <a:lstStyle/>
          <a:p>
            <a:pPr>
              <a:lnSpc>
                <a:spcPct val="100000"/>
              </a:lnSpc>
            </a:pPr>
            <a:r>
              <a:rPr lang="en-US" sz="2000" b="1" strike="noStrike" spc="-151">
                <a:solidFill>
                  <a:srgbClr val="1C314E"/>
                </a:solidFill>
                <a:latin typeface="나눔고딕"/>
                <a:ea typeface="나눔고딕"/>
              </a:rPr>
              <a:t>2. </a:t>
            </a:r>
            <a:r>
              <a:rPr lang="ko-KR" sz="2000" b="1" strike="noStrike" spc="-151">
                <a:solidFill>
                  <a:srgbClr val="1C314E"/>
                </a:solidFill>
                <a:latin typeface="나눔고딕"/>
                <a:ea typeface="나눔고딕"/>
              </a:rPr>
              <a:t>라이선스</a:t>
            </a:r>
            <a:endParaRPr lang="en-US" sz="2000" b="0" strike="noStrike" spc="-1">
              <a:solidFill>
                <a:srgbClr val="000000"/>
              </a:solidFill>
              <a:latin typeface="맑은 고딕"/>
            </a:endParaRPr>
          </a:p>
        </p:txBody>
      </p:sp>
      <p:sp>
        <p:nvSpPr>
          <p:cNvPr id="158" name="CustomShape 4"/>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6C68E8A5-CA48-4B1A-99C2-F57A13838522}" type="slidenum">
              <a:rPr lang="en-US" sz="1000" b="0" strike="noStrike" spc="-32">
                <a:solidFill>
                  <a:srgbClr val="0D0D0D"/>
                </a:solidFill>
                <a:latin typeface="나눔고딕"/>
                <a:ea typeface="나눔고딕"/>
              </a:rPr>
              <a:t>4</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7</a:t>
            </a:r>
            <a:endParaRPr lang="en-US" sz="1000" b="0" strike="noStrike" spc="-1" dirty="0">
              <a:latin typeface="나눔고딕"/>
            </a:endParaRPr>
          </a:p>
        </p:txBody>
      </p:sp>
      <p:sp>
        <p:nvSpPr>
          <p:cNvPr id="159" name="CustomShape 5"/>
          <p:cNvSpPr/>
          <p:nvPr/>
        </p:nvSpPr>
        <p:spPr>
          <a:xfrm>
            <a:off x="256680" y="1433160"/>
            <a:ext cx="8470080" cy="1639800"/>
          </a:xfrm>
          <a:prstGeom prst="rect">
            <a:avLst/>
          </a:prstGeom>
          <a:noFill/>
          <a:ln w="0">
            <a:noFill/>
          </a:ln>
        </p:spPr>
        <p:style>
          <a:lnRef idx="0">
            <a:scrgbClr r="0" g="0" b="0"/>
          </a:lnRef>
          <a:fillRef idx="0">
            <a:scrgbClr r="0" g="0" b="0"/>
          </a:fillRef>
          <a:effectRef idx="0">
            <a:scrgbClr r="0" g="0" b="0"/>
          </a:effectRef>
          <a:fontRef idx="minor"/>
        </p:style>
        <p:txBody>
          <a:bodyPr>
            <a:normAutofit/>
          </a:bodyPr>
          <a:lstStyle/>
          <a:p>
            <a:pPr>
              <a:lnSpc>
                <a:spcPct val="100000"/>
              </a:lnSpc>
              <a:spcBef>
                <a:spcPts val="241"/>
              </a:spcBef>
              <a:tabLst>
                <a:tab pos="0" algn="l"/>
              </a:tabLst>
            </a:pPr>
            <a:r>
              <a:rPr lang="en-US" altLang="ko-KR" sz="1200" b="1" dirty="0">
                <a:latin typeface="나눔고딕" pitchFamily="50" charset="-127"/>
                <a:ea typeface="나눔고딕" pitchFamily="50" charset="-127"/>
              </a:rPr>
              <a:t>Copyright </a:t>
            </a:r>
            <a:r>
              <a:rPr lang="en-US" altLang="ko-KR" sz="1200" b="1" dirty="0" smtClean="0">
                <a:latin typeface="나눔고딕" pitchFamily="50" charset="-127"/>
                <a:ea typeface="나눔고딕" pitchFamily="50" charset="-127"/>
              </a:rPr>
              <a:t>2021, Dodo(</a:t>
            </a:r>
            <a:r>
              <a:rPr lang="en-US" altLang="ko-KR" sz="1200" b="1" spc="-32" dirty="0">
                <a:solidFill>
                  <a:srgbClr val="0D0D0D"/>
                </a:solidFill>
                <a:latin typeface="나눔고딕"/>
                <a:ea typeface="나눔고딕"/>
              </a:rPr>
              <a:t>HTML, </a:t>
            </a:r>
            <a:r>
              <a:rPr lang="en-US" altLang="ko-KR" sz="1200" b="1" spc="-32" dirty="0" err="1">
                <a:solidFill>
                  <a:srgbClr val="0D0D0D"/>
                </a:solidFill>
                <a:latin typeface="나눔고딕"/>
                <a:ea typeface="나눔고딕"/>
              </a:rPr>
              <a:t>jQuery</a:t>
            </a:r>
            <a:r>
              <a:rPr lang="en-US" altLang="ko-KR" sz="1200" b="1" spc="-32" dirty="0">
                <a:solidFill>
                  <a:srgbClr val="0D0D0D"/>
                </a:solidFill>
                <a:latin typeface="나눔고딕"/>
                <a:ea typeface="나눔고딕"/>
              </a:rPr>
              <a:t> </a:t>
            </a:r>
            <a:r>
              <a:rPr lang="ko-KR" altLang="en-US" sz="1200" b="1" spc="-32" dirty="0">
                <a:solidFill>
                  <a:srgbClr val="0D0D0D"/>
                </a:solidFill>
                <a:latin typeface="나눔고딕"/>
                <a:ea typeface="나눔고딕"/>
              </a:rPr>
              <a:t>기반의 바코드 생성 </a:t>
            </a:r>
            <a:r>
              <a:rPr lang="ko-KR" altLang="en-US" sz="1200" b="1" spc="-32" dirty="0" smtClean="0">
                <a:solidFill>
                  <a:srgbClr val="0D0D0D"/>
                </a:solidFill>
                <a:latin typeface="나눔고딕"/>
                <a:ea typeface="나눔고딕"/>
              </a:rPr>
              <a:t>가이드</a:t>
            </a:r>
            <a:r>
              <a:rPr lang="en-US" altLang="ko-KR" sz="1200" b="1" dirty="0" smtClean="0">
                <a:latin typeface="나눔고딕" pitchFamily="50" charset="-127"/>
                <a:ea typeface="나눔고딕" pitchFamily="50" charset="-127"/>
              </a:rPr>
              <a:t>)</a:t>
            </a:r>
            <a:r>
              <a:rPr lang="en-US" altLang="ko-KR" sz="1200" b="1" dirty="0">
                <a:latin typeface="나눔고딕" pitchFamily="50" charset="-127"/>
                <a:ea typeface="나눔고딕" pitchFamily="50" charset="-127"/>
              </a:rPr>
              <a:t/>
            </a:r>
            <a:br>
              <a:rPr lang="en-US" altLang="ko-KR" sz="1200" b="1" dirty="0">
                <a:latin typeface="나눔고딕" pitchFamily="50" charset="-127"/>
                <a:ea typeface="나눔고딕" pitchFamily="50" charset="-127"/>
              </a:rPr>
            </a:br>
            <a:r>
              <a:rPr lang="en-US" altLang="ko-KR" sz="1200" b="1" dirty="0">
                <a:latin typeface="나눔고딕" pitchFamily="50" charset="-127"/>
                <a:ea typeface="나눔고딕" pitchFamily="50" charset="-127"/>
              </a:rPr>
              <a:t>(HTML, </a:t>
            </a:r>
            <a:r>
              <a:rPr lang="en-US" altLang="ko-KR" sz="1200" b="1" dirty="0" err="1">
                <a:latin typeface="나눔고딕" pitchFamily="50" charset="-127"/>
                <a:ea typeface="나눔고딕" pitchFamily="50" charset="-127"/>
              </a:rPr>
              <a:t>jQuery</a:t>
            </a:r>
            <a:r>
              <a:rPr lang="en-US" altLang="ko-KR" sz="1200" b="1" dirty="0">
                <a:latin typeface="나눔고딕" pitchFamily="50" charset="-127"/>
                <a:ea typeface="나눔고딕" pitchFamily="50" charset="-127"/>
              </a:rPr>
              <a:t>-based barcode generation guide)</a:t>
            </a:r>
            <a:endParaRPr lang="en-US" altLang="ko-KR" sz="1200" b="1" dirty="0" smtClean="0">
              <a:latin typeface="나눔고딕" pitchFamily="50" charset="-127"/>
              <a:ea typeface="나눔고딕" pitchFamily="50" charset="-127"/>
            </a:endParaRPr>
          </a:p>
          <a:p>
            <a:pPr>
              <a:lnSpc>
                <a:spcPct val="100000"/>
              </a:lnSpc>
              <a:spcBef>
                <a:spcPts val="241"/>
              </a:spcBef>
              <a:tabLst>
                <a:tab pos="0" algn="l"/>
              </a:tabLst>
            </a:pPr>
            <a:endParaRPr lang="en-US" altLang="ko-KR" sz="1200" dirty="0" smtClean="0">
              <a:latin typeface="나눔고딕" pitchFamily="50" charset="-127"/>
              <a:ea typeface="나눔고딕" pitchFamily="50" charset="-127"/>
            </a:endParaRPr>
          </a:p>
          <a:p>
            <a:pPr>
              <a:lnSpc>
                <a:spcPct val="100000"/>
              </a:lnSpc>
              <a:spcBef>
                <a:spcPts val="241"/>
              </a:spcBef>
              <a:tabLst>
                <a:tab pos="0" algn="l"/>
              </a:tabLst>
            </a:pPr>
            <a:r>
              <a:rPr lang="en-US" altLang="ko-KR" sz="1200" dirty="0" smtClean="0">
                <a:latin typeface="나눔고딕" pitchFamily="50" charset="-127"/>
                <a:ea typeface="나눔고딕" pitchFamily="50" charset="-127"/>
              </a:rPr>
              <a:t>Licensed </a:t>
            </a:r>
            <a:r>
              <a:rPr lang="en-US" altLang="ko-KR" sz="1200" dirty="0">
                <a:latin typeface="나눔고딕" pitchFamily="50" charset="-127"/>
                <a:ea typeface="나눔고딕" pitchFamily="50" charset="-127"/>
              </a:rPr>
              <a:t>under the Apache License, Version 2.0 (the "License"); you may not use this file except in compliance with the License. You may obtain a copy of the License at http://www.apache.org/licenses/LICENSE-2.0 Unless required by applicable law or agreed to in writing, software distributed under the License is distributed on an "AS IS" BASIS, WITHOUT WARRANTIES OR CONDITIONS OF ANY KIND, either express or implied. See the License for the specific language governing permissions and limitations under the License.</a:t>
            </a:r>
            <a:endParaRPr lang="en-US" sz="1200" b="0" strike="noStrike" spc="-1" dirty="0">
              <a:latin typeface="나눔고딕" pitchFamily="50" charset="-127"/>
              <a:ea typeface="나눔고딕" pitchFamily="50" charset="-127"/>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a16="http://schemas.microsoft.com/office/drawing/2014/main" xmlns="" id="{DD0F3227-0D1A-4611-AC98-DFB3C0A731FF}"/>
              </a:ext>
            </a:extLst>
          </p:cNvPr>
          <p:cNvSpPr/>
          <p:nvPr/>
        </p:nvSpPr>
        <p:spPr>
          <a:xfrm>
            <a:off x="263520" y="195120"/>
            <a:ext cx="794052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b="0" strike="noStrike" spc="-32" dirty="0" smtClean="0">
                <a:solidFill>
                  <a:srgbClr val="0D0D0D"/>
                </a:solidFill>
                <a:latin typeface="나눔고딕"/>
                <a:ea typeface="나눔고딕"/>
              </a:rPr>
              <a:t>1.1 HTML, </a:t>
            </a:r>
            <a:r>
              <a:rPr lang="en-US" altLang="ko-KR" sz="1000" b="0" strike="noStrike" spc="-32" dirty="0" err="1" smtClean="0">
                <a:solidFill>
                  <a:srgbClr val="0D0D0D"/>
                </a:solidFill>
                <a:latin typeface="나눔고딕"/>
                <a:ea typeface="나눔고딕"/>
              </a:rPr>
              <a:t>jQuery</a:t>
            </a:r>
            <a:r>
              <a:rPr lang="en-US" altLang="ko-KR" sz="1000" b="0" strike="noStrike" spc="-32" dirty="0" smtClean="0">
                <a:solidFill>
                  <a:srgbClr val="0D0D0D"/>
                </a:solidFill>
                <a:latin typeface="나눔고딕"/>
                <a:ea typeface="나눔고딕"/>
              </a:rPr>
              <a:t> </a:t>
            </a:r>
            <a:r>
              <a:rPr lang="ko-KR" altLang="en-US" sz="1000" b="0" strike="noStrike" spc="-32" dirty="0" smtClean="0">
                <a:solidFill>
                  <a:srgbClr val="0D0D0D"/>
                </a:solidFill>
                <a:latin typeface="나눔고딕"/>
                <a:ea typeface="나눔고딕"/>
              </a:rPr>
              <a:t>기반의 바코드 생성 가이드 </a:t>
            </a:r>
            <a:r>
              <a:rPr lang="en-US" altLang="ko-KR" sz="1000" b="0" strike="noStrike" spc="-32" dirty="0" smtClean="0">
                <a:solidFill>
                  <a:srgbClr val="0D0D0D"/>
                </a:solidFill>
                <a:latin typeface="나눔고딕"/>
                <a:ea typeface="나눔고딕"/>
              </a:rPr>
              <a:t>(2021-03-09)</a:t>
            </a:r>
            <a:endParaRPr lang="en-US" sz="1000" b="0" strike="noStrike" spc="-1" dirty="0">
              <a:latin typeface="나눔고딕"/>
            </a:endParaRPr>
          </a:p>
        </p:txBody>
      </p:sp>
      <p:sp>
        <p:nvSpPr>
          <p:cNvPr id="4" name="Line 2">
            <a:extLst>
              <a:ext uri="{FF2B5EF4-FFF2-40B4-BE49-F238E27FC236}">
                <a16:creationId xmlns:a16="http://schemas.microsoft.com/office/drawing/2014/main" xmlns=""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a16="http://schemas.microsoft.com/office/drawing/2014/main" xmlns=""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b="1" strike="noStrike" spc="-151" dirty="0">
                <a:solidFill>
                  <a:srgbClr val="1C314E"/>
                </a:solidFill>
                <a:latin typeface="나눔고딕"/>
                <a:ea typeface="나눔고딕"/>
              </a:rPr>
              <a:t>3. </a:t>
            </a:r>
            <a:r>
              <a:rPr lang="en-US" altLang="ko-KR" b="1" spc="-151" dirty="0" smtClean="0">
                <a:solidFill>
                  <a:srgbClr val="1C314E"/>
                </a:solidFill>
                <a:latin typeface="나눔고딕"/>
                <a:ea typeface="나눔고딕"/>
              </a:rPr>
              <a:t>[</a:t>
            </a:r>
            <a:r>
              <a:rPr lang="ko-KR" altLang="en-US" b="1" spc="-151" dirty="0" smtClean="0">
                <a:solidFill>
                  <a:srgbClr val="1C314E"/>
                </a:solidFill>
                <a:latin typeface="나눔고딕"/>
                <a:ea typeface="나눔고딕"/>
              </a:rPr>
              <a:t>적</a:t>
            </a:r>
            <a:r>
              <a:rPr lang="ko-KR" altLang="en-US" b="1" spc="-151" dirty="0">
                <a:solidFill>
                  <a:srgbClr val="1C314E"/>
                </a:solidFill>
                <a:latin typeface="나눔고딕"/>
                <a:ea typeface="나눔고딕"/>
              </a:rPr>
              <a:t>용</a:t>
            </a:r>
            <a:r>
              <a:rPr lang="ko-KR" altLang="en-US" b="1" spc="-151" dirty="0" smtClean="0">
                <a:solidFill>
                  <a:srgbClr val="1C314E"/>
                </a:solidFill>
                <a:latin typeface="나눔고딕"/>
                <a:ea typeface="나눔고딕"/>
              </a:rPr>
              <a:t> 화면</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바코드 생성 후 동작 모습</a:t>
            </a:r>
            <a:r>
              <a:rPr lang="en-US" altLang="ko-KR" b="1" spc="-151" dirty="0" smtClean="0">
                <a:solidFill>
                  <a:srgbClr val="1C314E"/>
                </a:solidFill>
                <a:latin typeface="나눔고딕"/>
                <a:ea typeface="나눔고딕"/>
              </a:rPr>
              <a:t> </a:t>
            </a:r>
            <a:r>
              <a:rPr lang="en-US" altLang="ko-KR" b="1" spc="-151" dirty="0">
                <a:solidFill>
                  <a:srgbClr val="1C314E"/>
                </a:solidFill>
                <a:latin typeface="나눔고딕"/>
                <a:ea typeface="나눔고딕"/>
              </a:rPr>
              <a:t>(</a:t>
            </a:r>
            <a:r>
              <a:rPr lang="en-US" altLang="ko-KR" b="1" spc="-151" dirty="0" smtClean="0">
                <a:solidFill>
                  <a:srgbClr val="1C314E"/>
                </a:solidFill>
                <a:latin typeface="나눔고딕"/>
                <a:ea typeface="나눔고딕"/>
              </a:rPr>
              <a:t>2021-03-09)</a:t>
            </a:r>
            <a:endParaRPr lang="en-US" b="1" strike="noStrike" spc="-1" dirty="0">
              <a:latin typeface="나눔고딕"/>
            </a:endParaRPr>
          </a:p>
        </p:txBody>
      </p:sp>
      <p:sp>
        <p:nvSpPr>
          <p:cNvPr id="6" name="CustomShape 4">
            <a:extLst>
              <a:ext uri="{FF2B5EF4-FFF2-40B4-BE49-F238E27FC236}">
                <a16:creationId xmlns:a16="http://schemas.microsoft.com/office/drawing/2014/main" xmlns=""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5</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7</a:t>
            </a:r>
            <a:endParaRPr lang="en-US" sz="1000" b="0" strike="noStrike" spc="-1" dirty="0">
              <a:latin typeface="나눔고딕"/>
            </a:endParaRPr>
          </a:p>
        </p:txBody>
      </p:sp>
      <p:sp>
        <p:nvSpPr>
          <p:cNvPr id="7" name="CustomShape 5"/>
          <p:cNvSpPr/>
          <p:nvPr/>
        </p:nvSpPr>
        <p:spPr>
          <a:xfrm>
            <a:off x="256680" y="1130403"/>
            <a:ext cx="8470080" cy="309101"/>
          </a:xfrm>
          <a:prstGeom prst="rect">
            <a:avLst/>
          </a:prstGeom>
          <a:noFill/>
          <a:ln w="0">
            <a:noFill/>
          </a:ln>
        </p:spPr>
        <p:style>
          <a:lnRef idx="0">
            <a:scrgbClr r="0" g="0" b="0"/>
          </a:lnRef>
          <a:fillRef idx="0">
            <a:scrgbClr r="0" g="0" b="0"/>
          </a:fillRef>
          <a:effectRef idx="0">
            <a:scrgbClr r="0" g="0" b="0"/>
          </a:effectRef>
          <a:fontRef idx="minor"/>
        </p:style>
        <p:txBody>
          <a:bodyPr anchor="ctr">
            <a:normAutofit/>
          </a:bodyPr>
          <a:lstStyle/>
          <a:p>
            <a:pPr>
              <a:lnSpc>
                <a:spcPct val="100000"/>
              </a:lnSpc>
              <a:spcBef>
                <a:spcPts val="241"/>
              </a:spcBef>
              <a:tabLst>
                <a:tab pos="0" algn="l"/>
              </a:tabLst>
            </a:pPr>
            <a:r>
              <a:rPr lang="ko-KR" altLang="en-US" sz="1100" strike="noStrike" spc="-1" dirty="0" smtClean="0">
                <a:latin typeface="나눔고딕" pitchFamily="50" charset="-127"/>
                <a:ea typeface="나눔고딕" pitchFamily="50" charset="-127"/>
              </a:rPr>
              <a:t>바코드가 생성된 모습이다</a:t>
            </a:r>
            <a:r>
              <a:rPr lang="en-US" altLang="ko-KR" sz="1100" spc="-1" dirty="0">
                <a:latin typeface="나눔고딕" pitchFamily="50" charset="-127"/>
                <a:ea typeface="나눔고딕" pitchFamily="50" charset="-127"/>
              </a:rPr>
              <a:t>. (This is the barcode created</a:t>
            </a:r>
            <a:r>
              <a:rPr lang="en-US" altLang="ko-KR" sz="1100" spc="-1" dirty="0" smtClean="0">
                <a:latin typeface="나눔고딕" pitchFamily="50" charset="-127"/>
                <a:ea typeface="나눔고딕" pitchFamily="50" charset="-127"/>
              </a:rPr>
              <a:t>.) / </a:t>
            </a:r>
            <a:r>
              <a:rPr lang="ko-KR" altLang="en-US" sz="1100" spc="-1" dirty="0" err="1" smtClean="0">
                <a:latin typeface="나눔고딕" pitchFamily="50" charset="-127"/>
                <a:ea typeface="나눔고딕" pitchFamily="50" charset="-127"/>
              </a:rPr>
              <a:t>디스</a:t>
            </a:r>
            <a:r>
              <a:rPr lang="ko-KR" altLang="en-US" sz="1100" spc="-1" dirty="0" smtClean="0">
                <a:latin typeface="나눔고딕" pitchFamily="50" charset="-127"/>
                <a:ea typeface="나눔고딕" pitchFamily="50" charset="-127"/>
              </a:rPr>
              <a:t> </a:t>
            </a:r>
            <a:r>
              <a:rPr lang="ko-KR" altLang="en-US" sz="1100" spc="-1" dirty="0" err="1" smtClean="0">
                <a:latin typeface="나눔고딕" pitchFamily="50" charset="-127"/>
                <a:ea typeface="나눔고딕" pitchFamily="50" charset="-127"/>
              </a:rPr>
              <a:t>이스</a:t>
            </a:r>
            <a:r>
              <a:rPr lang="ko-KR" altLang="en-US" sz="1100" spc="-1" dirty="0" smtClean="0">
                <a:latin typeface="나눔고딕" pitchFamily="50" charset="-127"/>
                <a:ea typeface="나눔고딕" pitchFamily="50" charset="-127"/>
              </a:rPr>
              <a:t> 더 바코드 </a:t>
            </a:r>
            <a:r>
              <a:rPr lang="ko-KR" altLang="en-US" sz="1100" spc="-1" dirty="0" err="1" smtClean="0">
                <a:latin typeface="나눔고딕" pitchFamily="50" charset="-127"/>
                <a:ea typeface="나눔고딕" pitchFamily="50" charset="-127"/>
              </a:rPr>
              <a:t>크리에이트</a:t>
            </a:r>
            <a:endParaRPr lang="en-US" sz="1100" strike="noStrike" spc="-1" dirty="0">
              <a:latin typeface="나눔고딕" pitchFamily="50" charset="-127"/>
              <a:ea typeface="나눔고딕" pitchFamily="50" charset="-127"/>
            </a:endParaRPr>
          </a:p>
        </p:txBody>
      </p:sp>
      <p:pic>
        <p:nvPicPr>
          <p:cNvPr id="8" name="그림 7" descr="test_preview"/>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961772" y="1557199"/>
            <a:ext cx="6742725" cy="495068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302546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xmlns="" id="{DD0F3227-0D1A-4611-AC98-DFB3C0A731FF}"/>
              </a:ext>
            </a:extLst>
          </p:cNvPr>
          <p:cNvSpPr/>
          <p:nvPr/>
        </p:nvSpPr>
        <p:spPr>
          <a:xfrm>
            <a:off x="263520" y="195120"/>
            <a:ext cx="794052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b="0" strike="noStrike" spc="-32" dirty="0" smtClean="0">
                <a:solidFill>
                  <a:srgbClr val="0D0D0D"/>
                </a:solidFill>
                <a:latin typeface="나눔고딕"/>
                <a:ea typeface="나눔고딕"/>
              </a:rPr>
              <a:t>1.1 HTML, </a:t>
            </a:r>
            <a:r>
              <a:rPr lang="en-US" altLang="ko-KR" sz="1000" b="0" strike="noStrike" spc="-32" dirty="0" err="1" smtClean="0">
                <a:solidFill>
                  <a:srgbClr val="0D0D0D"/>
                </a:solidFill>
                <a:latin typeface="나눔고딕"/>
                <a:ea typeface="나눔고딕"/>
              </a:rPr>
              <a:t>jQuery</a:t>
            </a:r>
            <a:r>
              <a:rPr lang="en-US" altLang="ko-KR" sz="1000" b="0" strike="noStrike" spc="-32" dirty="0" smtClean="0">
                <a:solidFill>
                  <a:srgbClr val="0D0D0D"/>
                </a:solidFill>
                <a:latin typeface="나눔고딕"/>
                <a:ea typeface="나눔고딕"/>
              </a:rPr>
              <a:t> </a:t>
            </a:r>
            <a:r>
              <a:rPr lang="ko-KR" altLang="en-US" sz="1000" b="0" strike="noStrike" spc="-32" dirty="0" smtClean="0">
                <a:solidFill>
                  <a:srgbClr val="0D0D0D"/>
                </a:solidFill>
                <a:latin typeface="나눔고딕"/>
                <a:ea typeface="나눔고딕"/>
              </a:rPr>
              <a:t>기반의 바코드 생성 가이드 </a:t>
            </a:r>
            <a:r>
              <a:rPr lang="en-US" altLang="ko-KR" sz="1000" b="0" strike="noStrike" spc="-32" dirty="0" smtClean="0">
                <a:solidFill>
                  <a:srgbClr val="0D0D0D"/>
                </a:solidFill>
                <a:latin typeface="나눔고딕"/>
                <a:ea typeface="나눔고딕"/>
              </a:rPr>
              <a:t>(2021-03-09)</a:t>
            </a:r>
            <a:endParaRPr lang="en-US" sz="1000" b="0" strike="noStrike" spc="-1" dirty="0">
              <a:latin typeface="나눔고딕"/>
            </a:endParaRPr>
          </a:p>
        </p:txBody>
      </p:sp>
      <p:sp>
        <p:nvSpPr>
          <p:cNvPr id="6" name="Line 2">
            <a:extLst>
              <a:ext uri="{FF2B5EF4-FFF2-40B4-BE49-F238E27FC236}">
                <a16:creationId xmlns:a16="http://schemas.microsoft.com/office/drawing/2014/main" xmlns=""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7" name="CustomShape 3">
            <a:extLst>
              <a:ext uri="{FF2B5EF4-FFF2-40B4-BE49-F238E27FC236}">
                <a16:creationId xmlns:a16="http://schemas.microsoft.com/office/drawing/2014/main" xmlns=""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b="1" strike="noStrike" spc="-151" dirty="0" smtClean="0">
                <a:solidFill>
                  <a:srgbClr val="1C314E"/>
                </a:solidFill>
                <a:latin typeface="나눔고딕"/>
                <a:ea typeface="나눔고딕"/>
              </a:rPr>
              <a:t>4. </a:t>
            </a:r>
            <a:r>
              <a:rPr lang="en-US" altLang="ko-KR" b="1" spc="-151" dirty="0" smtClean="0">
                <a:solidFill>
                  <a:srgbClr val="1C314E"/>
                </a:solidFill>
                <a:latin typeface="나눔고딕"/>
                <a:ea typeface="나눔고딕"/>
              </a:rPr>
              <a:t>[HTML, </a:t>
            </a:r>
            <a:r>
              <a:rPr lang="en-US" altLang="ko-KR" b="1" spc="-151" dirty="0" err="1" smtClean="0">
                <a:solidFill>
                  <a:srgbClr val="1C314E"/>
                </a:solidFill>
                <a:latin typeface="나눔고딕"/>
                <a:ea typeface="나눔고딕"/>
              </a:rPr>
              <a:t>jQuery</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자바스크립트</a:t>
            </a:r>
            <a:r>
              <a:rPr lang="en-US" altLang="ko-KR" b="1" spc="-151" dirty="0" smtClean="0">
                <a:solidFill>
                  <a:srgbClr val="1C314E"/>
                </a:solidFill>
                <a:latin typeface="나눔고딕"/>
                <a:ea typeface="나눔고딕"/>
              </a:rPr>
              <a:t>(</a:t>
            </a:r>
            <a:r>
              <a:rPr lang="en-US" altLang="ko-KR" b="1" spc="-151" dirty="0" err="1" smtClean="0">
                <a:solidFill>
                  <a:srgbClr val="1C314E"/>
                </a:solidFill>
                <a:latin typeface="나눔고딕"/>
                <a:ea typeface="나눔고딕"/>
              </a:rPr>
              <a:t>Javascript</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소스코드 </a:t>
            </a:r>
            <a:r>
              <a:rPr lang="en-US" altLang="ko-KR" b="1" spc="-151" dirty="0" smtClean="0">
                <a:solidFill>
                  <a:srgbClr val="1C314E"/>
                </a:solidFill>
                <a:latin typeface="나눔고딕"/>
                <a:ea typeface="나눔고딕"/>
              </a:rPr>
              <a:t>(2021-03-09)</a:t>
            </a:r>
            <a:endParaRPr lang="en-US" b="1" strike="noStrike" spc="-1" dirty="0">
              <a:latin typeface="나눔고딕"/>
            </a:endParaRPr>
          </a:p>
        </p:txBody>
      </p:sp>
      <p:sp>
        <p:nvSpPr>
          <p:cNvPr id="8" name="CustomShape 4">
            <a:extLst>
              <a:ext uri="{FF2B5EF4-FFF2-40B4-BE49-F238E27FC236}">
                <a16:creationId xmlns:a16="http://schemas.microsoft.com/office/drawing/2014/main" xmlns=""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6</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7</a:t>
            </a:r>
            <a:endParaRPr lang="en-US" sz="1000" b="0" strike="noStrike" spc="-1" dirty="0">
              <a:latin typeface="나눔고딕"/>
            </a:endParaRPr>
          </a:p>
        </p:txBody>
      </p:sp>
      <p:sp>
        <p:nvSpPr>
          <p:cNvPr id="37" name="CustomShape 5"/>
          <p:cNvSpPr/>
          <p:nvPr/>
        </p:nvSpPr>
        <p:spPr>
          <a:xfrm>
            <a:off x="256680" y="1130403"/>
            <a:ext cx="8470080" cy="309101"/>
          </a:xfrm>
          <a:prstGeom prst="rect">
            <a:avLst/>
          </a:prstGeom>
          <a:noFill/>
          <a:ln w="0">
            <a:noFill/>
          </a:ln>
        </p:spPr>
        <p:style>
          <a:lnRef idx="0">
            <a:scrgbClr r="0" g="0" b="0"/>
          </a:lnRef>
          <a:fillRef idx="0">
            <a:scrgbClr r="0" g="0" b="0"/>
          </a:fillRef>
          <a:effectRef idx="0">
            <a:scrgbClr r="0" g="0" b="0"/>
          </a:effectRef>
          <a:fontRef idx="minor"/>
        </p:style>
        <p:txBody>
          <a:bodyPr anchor="ctr">
            <a:normAutofit/>
          </a:bodyPr>
          <a:lstStyle/>
          <a:p>
            <a:pPr>
              <a:lnSpc>
                <a:spcPct val="100000"/>
              </a:lnSpc>
              <a:spcBef>
                <a:spcPts val="241"/>
              </a:spcBef>
              <a:tabLst>
                <a:tab pos="0" algn="l"/>
              </a:tabLst>
            </a:pPr>
            <a:r>
              <a:rPr lang="ko-KR" altLang="en-US" sz="1100" strike="noStrike" spc="-1" dirty="0" smtClean="0">
                <a:latin typeface="나눔고딕" pitchFamily="50" charset="-127"/>
                <a:ea typeface="나눔고딕" pitchFamily="50" charset="-127"/>
              </a:rPr>
              <a:t>사용 방법은 매우 간단하다</a:t>
            </a:r>
            <a:r>
              <a:rPr lang="en-US" altLang="ko-KR" sz="1100" strike="noStrike" spc="-1" dirty="0" smtClean="0">
                <a:latin typeface="나눔고딕" pitchFamily="50" charset="-127"/>
                <a:ea typeface="나눔고딕" pitchFamily="50" charset="-127"/>
              </a:rPr>
              <a:t>. </a:t>
            </a:r>
            <a:r>
              <a:rPr lang="ko-KR" altLang="en-US" sz="1100" strike="noStrike" spc="-1" dirty="0" smtClean="0">
                <a:latin typeface="나눔고딕" pitchFamily="50" charset="-127"/>
                <a:ea typeface="나눔고딕" pitchFamily="50" charset="-127"/>
              </a:rPr>
              <a:t>아래의 코드를 삽입하면 사용할 수 있다</a:t>
            </a:r>
            <a:r>
              <a:rPr lang="en-US" altLang="ko-KR" sz="1100" strike="noStrike" spc="-1" dirty="0" smtClean="0">
                <a:latin typeface="나눔고딕" pitchFamily="50" charset="-127"/>
                <a:ea typeface="나눔고딕" pitchFamily="50" charset="-127"/>
              </a:rPr>
              <a:t>.</a:t>
            </a:r>
            <a:endParaRPr lang="en-US" sz="1100" strike="noStrike" spc="-1" dirty="0">
              <a:latin typeface="나눔고딕" pitchFamily="50" charset="-127"/>
              <a:ea typeface="나눔고딕" pitchFamily="50" charset="-127"/>
            </a:endParaRPr>
          </a:p>
        </p:txBody>
      </p:sp>
      <p:sp>
        <p:nvSpPr>
          <p:cNvPr id="2" name="직사각형 1"/>
          <p:cNvSpPr/>
          <p:nvPr/>
        </p:nvSpPr>
        <p:spPr>
          <a:xfrm>
            <a:off x="364680" y="1520983"/>
            <a:ext cx="8236112" cy="413743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altLang="ko-KR" sz="1100" dirty="0">
                <a:latin typeface="나눔고딕" pitchFamily="50" charset="-127"/>
                <a:ea typeface="나눔고딕" pitchFamily="50" charset="-127"/>
              </a:rPr>
              <a:t>&lt;html&gt;</a:t>
            </a:r>
          </a:p>
          <a:p>
            <a:r>
              <a:rPr lang="en-US" altLang="ko-KR" sz="1100" dirty="0">
                <a:latin typeface="나눔고딕" pitchFamily="50" charset="-127"/>
                <a:ea typeface="나눔고딕" pitchFamily="50" charset="-127"/>
              </a:rPr>
              <a:t>&lt;head&gt;</a:t>
            </a:r>
          </a:p>
          <a:p>
            <a:r>
              <a:rPr lang="en-US" altLang="ko-KR" sz="1100" dirty="0">
                <a:latin typeface="나눔고딕" pitchFamily="50" charset="-127"/>
                <a:ea typeface="나눔고딕" pitchFamily="50" charset="-127"/>
              </a:rPr>
              <a:t>    &lt;script type="text/</a:t>
            </a:r>
            <a:r>
              <a:rPr lang="en-US" altLang="ko-KR" sz="1100" dirty="0" err="1">
                <a:latin typeface="나눔고딕" pitchFamily="50" charset="-127"/>
                <a:ea typeface="나눔고딕" pitchFamily="50" charset="-127"/>
              </a:rPr>
              <a:t>javascript</a:t>
            </a:r>
            <a:r>
              <a:rPr lang="en-US" altLang="ko-KR" sz="1100" dirty="0">
                <a:latin typeface="나눔고딕" pitchFamily="50" charset="-127"/>
                <a:ea typeface="나눔고딕" pitchFamily="50" charset="-127"/>
              </a:rPr>
              <a:t>" </a:t>
            </a:r>
            <a:r>
              <a:rPr lang="en-US" altLang="ko-KR" sz="1100" dirty="0" err="1">
                <a:latin typeface="나눔고딕" pitchFamily="50" charset="-127"/>
                <a:ea typeface="나눔고딕" pitchFamily="50" charset="-127"/>
              </a:rPr>
              <a:t>src</a:t>
            </a:r>
            <a:r>
              <a:rPr lang="en-US" altLang="ko-KR" sz="1100" dirty="0">
                <a:latin typeface="나눔고딕" pitchFamily="50" charset="-127"/>
                <a:ea typeface="나눔고딕" pitchFamily="50" charset="-127"/>
              </a:rPr>
              <a:t>="jquery-3.2.1.min.js"&gt;&lt;/script&gt;</a:t>
            </a:r>
          </a:p>
          <a:p>
            <a:r>
              <a:rPr lang="en-US" altLang="ko-KR" sz="1100" dirty="0">
                <a:latin typeface="나눔고딕" pitchFamily="50" charset="-127"/>
                <a:ea typeface="나눔고딕" pitchFamily="50" charset="-127"/>
              </a:rPr>
              <a:t>    &lt;script type="text/</a:t>
            </a:r>
            <a:r>
              <a:rPr lang="en-US" altLang="ko-KR" sz="1100" dirty="0" err="1">
                <a:latin typeface="나눔고딕" pitchFamily="50" charset="-127"/>
                <a:ea typeface="나눔고딕" pitchFamily="50" charset="-127"/>
              </a:rPr>
              <a:t>javascript</a:t>
            </a:r>
            <a:r>
              <a:rPr lang="en-US" altLang="ko-KR" sz="1100" dirty="0">
                <a:latin typeface="나눔고딕" pitchFamily="50" charset="-127"/>
                <a:ea typeface="나눔고딕" pitchFamily="50" charset="-127"/>
              </a:rPr>
              <a:t>" </a:t>
            </a:r>
            <a:r>
              <a:rPr lang="en-US" altLang="ko-KR" sz="1100" dirty="0" err="1">
                <a:latin typeface="나눔고딕" pitchFamily="50" charset="-127"/>
                <a:ea typeface="나눔고딕" pitchFamily="50" charset="-127"/>
              </a:rPr>
              <a:t>src</a:t>
            </a:r>
            <a:r>
              <a:rPr lang="en-US" altLang="ko-KR" sz="1100" dirty="0">
                <a:latin typeface="나눔고딕" pitchFamily="50" charset="-127"/>
                <a:ea typeface="나눔고딕" pitchFamily="50" charset="-127"/>
              </a:rPr>
              <a:t>="jquery-barcode.js"&gt;&lt;/script&gt;</a:t>
            </a:r>
          </a:p>
          <a:p>
            <a:r>
              <a:rPr lang="en-US" altLang="ko-KR" sz="1100" dirty="0">
                <a:latin typeface="나눔고딕" pitchFamily="50" charset="-127"/>
                <a:ea typeface="나눔고딕" pitchFamily="50" charset="-127"/>
              </a:rPr>
              <a:t>&lt;/head&gt;</a:t>
            </a:r>
          </a:p>
          <a:p>
            <a:r>
              <a:rPr lang="en-US" altLang="ko-KR" sz="1100" dirty="0">
                <a:latin typeface="나눔고딕" pitchFamily="50" charset="-127"/>
                <a:ea typeface="나눔고딕" pitchFamily="50" charset="-127"/>
              </a:rPr>
              <a:t>&lt;body&gt;</a:t>
            </a:r>
          </a:p>
          <a:p>
            <a:endParaRPr lang="en-US" altLang="ko-KR" sz="1100" dirty="0">
              <a:latin typeface="나눔고딕" pitchFamily="50" charset="-127"/>
              <a:ea typeface="나눔고딕" pitchFamily="50" charset="-127"/>
            </a:endParaRPr>
          </a:p>
          <a:p>
            <a:r>
              <a:rPr lang="en-US" altLang="ko-KR" sz="1100" dirty="0">
                <a:latin typeface="나눔고딕" pitchFamily="50" charset="-127"/>
                <a:ea typeface="나눔고딕" pitchFamily="50" charset="-127"/>
              </a:rPr>
              <a:t>&lt;div id="bcTarget1" style="margin-top:30px;"&gt;&lt;/div&gt;</a:t>
            </a:r>
          </a:p>
          <a:p>
            <a:r>
              <a:rPr lang="en-US" altLang="ko-KR" sz="1100" dirty="0">
                <a:latin typeface="나눔고딕" pitchFamily="50" charset="-127"/>
                <a:ea typeface="나눔고딕" pitchFamily="50" charset="-127"/>
              </a:rPr>
              <a:t>&lt;div id="bcTarget2" style="margin-top:30px;"&gt;&lt;/div&gt;</a:t>
            </a:r>
          </a:p>
          <a:p>
            <a:r>
              <a:rPr lang="en-US" altLang="ko-KR" sz="1100" dirty="0">
                <a:latin typeface="나눔고딕" pitchFamily="50" charset="-127"/>
                <a:ea typeface="나눔고딕" pitchFamily="50" charset="-127"/>
              </a:rPr>
              <a:t>&lt;div id="bcTarget3" style="margin-top:30px;"&gt;&lt;/div&gt;</a:t>
            </a:r>
          </a:p>
          <a:p>
            <a:r>
              <a:rPr lang="en-US" altLang="ko-KR" sz="1100" dirty="0">
                <a:latin typeface="나눔고딕" pitchFamily="50" charset="-127"/>
                <a:ea typeface="나눔고딕" pitchFamily="50" charset="-127"/>
              </a:rPr>
              <a:t>&lt;div id="bcTarget4" style="margin-top:30px;"&gt;&lt;/div&gt;</a:t>
            </a:r>
          </a:p>
          <a:p>
            <a:r>
              <a:rPr lang="en-US" altLang="ko-KR" sz="1100" dirty="0">
                <a:latin typeface="나눔고딕" pitchFamily="50" charset="-127"/>
                <a:ea typeface="나눔고딕" pitchFamily="50" charset="-127"/>
              </a:rPr>
              <a:t>&lt;div id="bcTarget5" style="margin-top:30px;"&gt;&lt;/div&gt;</a:t>
            </a:r>
          </a:p>
          <a:p>
            <a:r>
              <a:rPr lang="en-US" altLang="ko-KR" sz="1100" dirty="0">
                <a:latin typeface="나눔고딕" pitchFamily="50" charset="-127"/>
                <a:ea typeface="나눔고딕" pitchFamily="50" charset="-127"/>
              </a:rPr>
              <a:t>&lt;/body&gt;</a:t>
            </a:r>
          </a:p>
          <a:p>
            <a:r>
              <a:rPr lang="en-US" altLang="ko-KR" sz="1100" dirty="0">
                <a:latin typeface="나눔고딕" pitchFamily="50" charset="-127"/>
                <a:ea typeface="나눔고딕" pitchFamily="50" charset="-127"/>
              </a:rPr>
              <a:t>&lt;script type="text/</a:t>
            </a:r>
            <a:r>
              <a:rPr lang="en-US" altLang="ko-KR" sz="1100" dirty="0" err="1">
                <a:latin typeface="나눔고딕" pitchFamily="50" charset="-127"/>
                <a:ea typeface="나눔고딕" pitchFamily="50" charset="-127"/>
              </a:rPr>
              <a:t>javascript</a:t>
            </a:r>
            <a:r>
              <a:rPr lang="en-US" altLang="ko-KR" sz="1100" dirty="0">
                <a:latin typeface="나눔고딕" pitchFamily="50" charset="-127"/>
                <a:ea typeface="나눔고딕" pitchFamily="50" charset="-127"/>
              </a:rPr>
              <a:t>"&gt;</a:t>
            </a:r>
          </a:p>
          <a:p>
            <a:r>
              <a:rPr lang="en-US" altLang="ko-KR" sz="1100" dirty="0">
                <a:latin typeface="나눔고딕" pitchFamily="50" charset="-127"/>
                <a:ea typeface="나눔고딕" pitchFamily="50" charset="-127"/>
              </a:rPr>
              <a:t>	$("#bcTarget1").barcode("1234567890128", "code128");</a:t>
            </a:r>
          </a:p>
          <a:p>
            <a:r>
              <a:rPr lang="en-US" altLang="ko-KR" sz="1100" dirty="0">
                <a:latin typeface="나눔고딕" pitchFamily="50" charset="-127"/>
                <a:ea typeface="나눔고딕" pitchFamily="50" charset="-127"/>
              </a:rPr>
              <a:t>	$("#bcTarget2").barcode("1234567890128", "ean13",{barWidth:2, barHeight:30});</a:t>
            </a:r>
          </a:p>
          <a:p>
            <a:r>
              <a:rPr lang="en-US" altLang="ko-KR" sz="1100" dirty="0">
                <a:latin typeface="나눔고딕" pitchFamily="50" charset="-127"/>
                <a:ea typeface="나눔고딕" pitchFamily="50" charset="-127"/>
              </a:rPr>
              <a:t>	$("#bcTarget3").barcode("1234567", "int25",{barWidth:2, barHeight:30});	</a:t>
            </a:r>
          </a:p>
          <a:p>
            <a:r>
              <a:rPr lang="en-US" altLang="ko-KR" sz="1100" dirty="0">
                <a:latin typeface="나눔고딕" pitchFamily="50" charset="-127"/>
                <a:ea typeface="나눔고딕" pitchFamily="50" charset="-127"/>
              </a:rPr>
              <a:t>	$("#bcTarget4").barcode("1234567890128", "code128",{barWidth:1, barHeight:70,showHRI:true,bgColor:"red"});</a:t>
            </a:r>
          </a:p>
          <a:p>
            <a:r>
              <a:rPr lang="en-US" altLang="ko-KR" sz="1100" dirty="0">
                <a:latin typeface="나눔고딕" pitchFamily="50" charset="-127"/>
                <a:ea typeface="나눔고딕" pitchFamily="50" charset="-127"/>
              </a:rPr>
              <a:t>	$("#bcTarget5").barcode("1234567890128", "</a:t>
            </a:r>
            <a:r>
              <a:rPr lang="en-US" altLang="ko-KR" sz="1100" dirty="0" err="1">
                <a:latin typeface="나눔고딕" pitchFamily="50" charset="-127"/>
                <a:ea typeface="나눔고딕" pitchFamily="50" charset="-127"/>
              </a:rPr>
              <a:t>datamatrix</a:t>
            </a:r>
            <a:r>
              <a:rPr lang="en-US" altLang="ko-KR" sz="1100" dirty="0">
                <a:latin typeface="나눔고딕" pitchFamily="50" charset="-127"/>
                <a:ea typeface="나눔고딕" pitchFamily="50" charset="-127"/>
              </a:rPr>
              <a:t>",{showHRI:false,</a:t>
            </a:r>
            <a:r>
              <a:rPr lang="en-US" altLang="ko-KR" sz="1100" dirty="0" err="1">
                <a:latin typeface="나눔고딕" pitchFamily="50" charset="-127"/>
                <a:ea typeface="나눔고딕" pitchFamily="50" charset="-127"/>
              </a:rPr>
              <a:t>bgColor</a:t>
            </a:r>
            <a:r>
              <a:rPr lang="en-US" altLang="ko-KR" sz="1100" dirty="0">
                <a:latin typeface="나눔고딕" pitchFamily="50" charset="-127"/>
                <a:ea typeface="나눔고딕" pitchFamily="50" charset="-127"/>
              </a:rPr>
              <a:t>:"yellow"});</a:t>
            </a:r>
          </a:p>
          <a:p>
            <a:r>
              <a:rPr lang="en-US" altLang="ko-KR" sz="1100" dirty="0">
                <a:latin typeface="나눔고딕" pitchFamily="50" charset="-127"/>
                <a:ea typeface="나눔고딕" pitchFamily="50" charset="-127"/>
              </a:rPr>
              <a:t>	</a:t>
            </a:r>
          </a:p>
          <a:p>
            <a:r>
              <a:rPr lang="en-US" altLang="ko-KR" sz="1100" dirty="0">
                <a:latin typeface="나눔고딕" pitchFamily="50" charset="-127"/>
                <a:ea typeface="나눔고딕" pitchFamily="50" charset="-127"/>
              </a:rPr>
              <a:t>&lt;/script&gt;</a:t>
            </a:r>
          </a:p>
          <a:p>
            <a:r>
              <a:rPr lang="en-US" altLang="ko-KR" sz="1100" dirty="0">
                <a:latin typeface="나눔고딕" pitchFamily="50" charset="-127"/>
                <a:ea typeface="나눔고딕" pitchFamily="50" charset="-127"/>
              </a:rPr>
              <a:t>&lt;/html&gt;</a:t>
            </a:r>
            <a:endParaRPr lang="ko-KR" altLang="en-US" sz="1100" dirty="0">
              <a:latin typeface="나눔고딕" pitchFamily="50" charset="-127"/>
              <a:ea typeface="나눔고딕" pitchFamily="50" charset="-127"/>
            </a:endParaRPr>
          </a:p>
        </p:txBody>
      </p:sp>
    </p:spTree>
    <p:extLst>
      <p:ext uri="{BB962C8B-B14F-4D97-AF65-F5344CB8AC3E}">
        <p14:creationId xmlns:p14="http://schemas.microsoft.com/office/powerpoint/2010/main" val="1113468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extShape 1"/>
          <p:cNvSpPr txBox="1"/>
          <p:nvPr/>
        </p:nvSpPr>
        <p:spPr>
          <a:xfrm>
            <a:off x="231120" y="2425320"/>
            <a:ext cx="3473640" cy="1041480"/>
          </a:xfrm>
          <a:prstGeom prst="rect">
            <a:avLst/>
          </a:prstGeom>
          <a:noFill/>
          <a:ln w="0">
            <a:noFill/>
          </a:ln>
        </p:spPr>
        <p:txBody>
          <a:bodyPr>
            <a:normAutofit/>
          </a:bodyPr>
          <a:lstStyle/>
          <a:p>
            <a:pPr>
              <a:lnSpc>
                <a:spcPct val="100000"/>
              </a:lnSpc>
            </a:pPr>
            <a:r>
              <a:rPr lang="ko-KR" sz="4000" b="1" strike="noStrike" spc="-250">
                <a:solidFill>
                  <a:srgbClr val="1C314E"/>
                </a:solidFill>
                <a:latin typeface="나눔고딕"/>
                <a:ea typeface="나눔고딕"/>
              </a:rPr>
              <a:t>감사합니다</a:t>
            </a:r>
            <a:endParaRPr lang="en-US" sz="4000" b="0" strike="noStrike" spc="-1">
              <a:solidFill>
                <a:srgbClr val="000000"/>
              </a:solidFill>
              <a:latin typeface="맑은 고딕"/>
            </a:endParaRPr>
          </a:p>
        </p:txBody>
      </p:sp>
      <p:sp>
        <p:nvSpPr>
          <p:cNvPr id="201" name="Line 2"/>
          <p:cNvSpPr/>
          <p:nvPr/>
        </p:nvSpPr>
        <p:spPr>
          <a:xfrm>
            <a:off x="364680" y="3434400"/>
            <a:ext cx="8406000" cy="0"/>
          </a:xfrm>
          <a:prstGeom prst="line">
            <a:avLst/>
          </a:prstGeom>
          <a:ln w="12700">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202" name="CustomShape 3"/>
          <p:cNvSpPr/>
          <p:nvPr/>
        </p:nvSpPr>
        <p:spPr>
          <a:xfrm>
            <a:off x="264600" y="6387120"/>
            <a:ext cx="3204360" cy="456120"/>
          </a:xfrm>
          <a:prstGeom prst="rect">
            <a:avLst/>
          </a:prstGeom>
          <a:noFill/>
          <a:ln w="0">
            <a:noFill/>
          </a:ln>
        </p:spPr>
        <p:style>
          <a:lnRef idx="0">
            <a:scrgbClr r="0" g="0" b="0"/>
          </a:lnRef>
          <a:fillRef idx="0">
            <a:scrgbClr r="0" g="0" b="0"/>
          </a:fillRef>
          <a:effectRef idx="0">
            <a:scrgbClr r="0" g="0" b="0"/>
          </a:effectRef>
          <a:fontRef idx="minor"/>
        </p:style>
        <p:txBody>
          <a:bodyPr>
            <a:noAutofit/>
          </a:bodyPr>
          <a:lstStyle/>
          <a:p>
            <a:pPr>
              <a:lnSpc>
                <a:spcPct val="150000"/>
              </a:lnSpc>
              <a:spcBef>
                <a:spcPts val="159"/>
              </a:spcBef>
              <a:tabLst>
                <a:tab pos="0" algn="l"/>
              </a:tabLst>
            </a:pPr>
            <a:r>
              <a:rPr lang="ko-KR" sz="800" b="0" strike="noStrike" spc="-21">
                <a:solidFill>
                  <a:srgbClr val="808080"/>
                </a:solidFill>
                <a:latin typeface="나눔고딕"/>
                <a:ea typeface="나눔고딕"/>
              </a:rPr>
              <a:t>이 문서는 나눔글꼴로 작성되었습니다</a:t>
            </a:r>
            <a:r>
              <a:rPr lang="en-US" sz="800" b="0" strike="noStrike" spc="-21">
                <a:solidFill>
                  <a:srgbClr val="808080"/>
                </a:solidFill>
                <a:latin typeface="나눔고딕"/>
                <a:ea typeface="나눔고딕"/>
              </a:rPr>
              <a:t>. </a:t>
            </a:r>
            <a:r>
              <a:rPr lang="ko-KR" sz="800" b="0" u="sng" strike="noStrike" spc="-21">
                <a:solidFill>
                  <a:srgbClr val="39639D"/>
                </a:solidFill>
                <a:uFillTx/>
                <a:latin typeface="나눔고딕"/>
                <a:ea typeface="나눔고딕"/>
                <a:hlinkClick r:id="rId3"/>
              </a:rPr>
              <a:t>설치하기</a:t>
            </a:r>
            <a:endParaRPr lang="en-US" sz="800" b="0" strike="noStrike" spc="-1">
              <a:latin typeface="나눔고딕"/>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39639D"/>
      </a:hlink>
      <a:folHlink>
        <a:srgbClr val="34343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39639D"/>
      </a:hlink>
      <a:folHlink>
        <a:srgbClr val="34343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39639D"/>
      </a:hlink>
      <a:folHlink>
        <a:srgbClr val="34343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39639D"/>
      </a:hlink>
      <a:folHlink>
        <a:srgbClr val="34343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4964</TotalTime>
  <Words>334</Words>
  <Application>Microsoft Office PowerPoint</Application>
  <PresentationFormat>화면 슬라이드 쇼(4:3)</PresentationFormat>
  <Paragraphs>59</Paragraphs>
  <Slides>7</Slides>
  <Notes>4</Notes>
  <HiddenSlides>0</HiddenSlides>
  <MMClips>0</MMClips>
  <ScaleCrop>false</ScaleCrop>
  <HeadingPairs>
    <vt:vector size="4" baseType="variant">
      <vt:variant>
        <vt:lpstr>테마</vt:lpstr>
      </vt:variant>
      <vt:variant>
        <vt:i4>3</vt:i4>
      </vt:variant>
      <vt:variant>
        <vt:lpstr>슬라이드 제목</vt:lpstr>
      </vt:variant>
      <vt:variant>
        <vt:i4>7</vt:i4>
      </vt:variant>
    </vt:vector>
  </HeadingPairs>
  <TitlesOfParts>
    <vt:vector size="10" baseType="lpstr">
      <vt:lpstr>Office Theme</vt:lpstr>
      <vt:lpstr>Office Theme</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문서의 제목 나눔고딕B, 54pt</dc:title>
  <dc:creator>네이버 한글캠페인</dc:creator>
  <cp:lastModifiedBy>hello</cp:lastModifiedBy>
  <cp:revision>1200</cp:revision>
  <cp:lastPrinted>2011-08-28T13:13:29Z</cp:lastPrinted>
  <dcterms:created xsi:type="dcterms:W3CDTF">2011-08-24T01:05:33Z</dcterms:created>
  <dcterms:modified xsi:type="dcterms:W3CDTF">2021-03-09T08:26:06Z</dcterms:modified>
  <dc:language>ko-KR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4</vt:i4>
  </property>
  <property fmtid="{D5CDD505-2E9C-101B-9397-08002B2CF9AE}" pid="3" name="PresentationFormat">
    <vt:lpwstr>화면 슬라이드 쇼(4:3)</vt:lpwstr>
  </property>
  <property fmtid="{D5CDD505-2E9C-101B-9397-08002B2CF9AE}" pid="4" name="Slides">
    <vt:i4>23</vt:i4>
  </property>
</Properties>
</file>