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2"/>
  </p:notesMasterIdLst>
  <p:sldIdLst>
    <p:sldId id="256" r:id="rId4"/>
    <p:sldId id="257" r:id="rId5"/>
    <p:sldId id="258" r:id="rId6"/>
    <p:sldId id="259" r:id="rId7"/>
    <p:sldId id="277" r:id="rId8"/>
    <p:sldId id="276" r:id="rId9"/>
    <p:sldId id="279" r:id="rId10"/>
    <p:sldId id="268" r:id="rId11"/>
  </p:sldIdLst>
  <p:sldSz cx="9144000" cy="6858000" type="screen4x3"/>
  <p:notesSz cx="6805613"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0542" autoAdjust="0"/>
  </p:normalViewPr>
  <p:slideViewPr>
    <p:cSldViewPr snapToGrid="0">
      <p:cViewPr varScale="1">
        <p:scale>
          <a:sx n="105" d="100"/>
          <a:sy n="105" d="100"/>
        </p:scale>
        <p:origin x="-17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ko-KR" sz="1800" b="0" strike="noStrike" spc="-1">
                <a:solidFill>
                  <a:srgbClr val="000000"/>
                </a:solidFill>
                <a:latin typeface="맑은 고딕"/>
              </a:rPr>
              <a:t>슬라이드를 이동하려면 클릭하십시오</a:t>
            </a:r>
            <a:r>
              <a:rPr lang="en-US" sz="1800" b="0" strike="noStrike" spc="-1">
                <a:solidFill>
                  <a:srgbClr val="000000"/>
                </a:solidFill>
                <a:latin typeface="맑은 고딕"/>
              </a:rPr>
              <a:t>.</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ko-KR" sz="2000" b="0" strike="noStrike" spc="-1">
                <a:latin typeface="나눔고딕"/>
              </a:rPr>
              <a:t>메모 서식을 편집하려면 클릭하십시오</a:t>
            </a:r>
            <a:r>
              <a:rPr lang="en-US" sz="2000" b="0" strike="noStrike" spc="-1">
                <a:latin typeface="나눔고딕"/>
              </a:rPr>
              <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나눔명조"/>
              </a:rPr>
              <a:t>&lt;머리글&gt;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나눔명조"/>
              </a:rPr>
              <a:t>&lt;날짜/시간&gt;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나눔명조"/>
              </a:rPr>
              <a:t>&lt;바닥글&gt;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E801F28-F519-48A4-AAF9-52033F41AA3F}" type="slidenum">
              <a:rPr lang="en-US" sz="1400" b="0" strike="noStrike" spc="-1">
                <a:latin typeface="나눔명조"/>
              </a:rPr>
              <a:t>‹#›</a:t>
            </a:fld>
            <a:endParaRPr lang="en-US" sz="1400" b="0" strike="noStrike" spc="-1">
              <a:latin typeface="나눔명조"/>
            </a:endParaRPr>
          </a:p>
        </p:txBody>
      </p:sp>
    </p:spTree>
    <p:extLst>
      <p:ext uri="{BB962C8B-B14F-4D97-AF65-F5344CB8AC3E}">
        <p14:creationId xmlns:p14="http://schemas.microsoft.com/office/powerpoint/2010/main" val="20109586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919163" y="746125"/>
            <a:ext cx="4967287" cy="3727450"/>
          </a:xfrm>
          <a:prstGeom prst="rect">
            <a:avLst/>
          </a:prstGeom>
        </p:spPr>
      </p:sp>
      <p:sp>
        <p:nvSpPr>
          <p:cNvPr id="209"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0"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B9959586-AB30-439A-8287-6D571BD7A0D1}" type="slidenum">
              <a:rPr lang="en-US" sz="1200" b="0" strike="noStrike" spc="-1">
                <a:solidFill>
                  <a:srgbClr val="000000"/>
                </a:solidFill>
                <a:latin typeface="+mn-lt"/>
                <a:ea typeface="+mn-ea"/>
              </a:rPr>
              <a:t>1</a:t>
            </a:fld>
            <a:endParaRPr lang="en-US" sz="1200" b="0" strike="noStrike" spc="-1">
              <a:latin typeface="나눔명조"/>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919163" y="746125"/>
            <a:ext cx="4967287" cy="3727450"/>
          </a:xfrm>
          <a:prstGeom prst="rect">
            <a:avLst/>
          </a:prstGeom>
        </p:spPr>
      </p:sp>
      <p:sp>
        <p:nvSpPr>
          <p:cNvPr id="212"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3"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8F55F50D-5CEB-4712-9E93-F5C569EE0560}" type="slidenum">
              <a:rPr lang="en-US" sz="1200" b="0" strike="noStrike" spc="-1">
                <a:solidFill>
                  <a:srgbClr val="000000"/>
                </a:solidFill>
                <a:latin typeface="+mn-lt"/>
                <a:ea typeface="+mn-ea"/>
              </a:rPr>
              <a:t>3</a:t>
            </a:fld>
            <a:endParaRPr lang="en-US" sz="1200" b="0" strike="noStrike" spc="-1">
              <a:latin typeface="나눔명조"/>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919163" y="746125"/>
            <a:ext cx="4967287" cy="3727450"/>
          </a:xfrm>
          <a:prstGeom prst="rect">
            <a:avLst/>
          </a:prstGeom>
        </p:spPr>
      </p:sp>
      <p:sp>
        <p:nvSpPr>
          <p:cNvPr id="215" name="PlaceHolder 2"/>
          <p:cNvSpPr>
            <a:spLocks noGrp="1"/>
          </p:cNvSpPr>
          <p:nvPr>
            <p:ph type="body"/>
          </p:nvPr>
        </p:nvSpPr>
        <p:spPr>
          <a:xfrm>
            <a:off x="680400" y="4721040"/>
            <a:ext cx="5444280" cy="4472280"/>
          </a:xfrm>
          <a:prstGeom prst="rect">
            <a:avLst/>
          </a:prstGeom>
        </p:spPr>
        <p:txBody>
          <a:bodyPr>
            <a:noAutofit/>
          </a:bodyPr>
          <a:lstStyle/>
          <a:p>
            <a:endParaRPr lang="en-US" sz="2000" b="0" strike="noStrike" spc="-1">
              <a:latin typeface="나눔고딕"/>
            </a:endParaRPr>
          </a:p>
        </p:txBody>
      </p:sp>
      <p:sp>
        <p:nvSpPr>
          <p:cNvPr id="216"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15376A37-460C-4100-B46C-3114B4A0F88E}" type="slidenum">
              <a:rPr lang="en-US" sz="1200" b="0" strike="noStrike" spc="-1">
                <a:solidFill>
                  <a:srgbClr val="000000"/>
                </a:solidFill>
                <a:latin typeface="+mn-lt"/>
                <a:ea typeface="+mn-ea"/>
              </a:rPr>
              <a:t>4</a:t>
            </a:fld>
            <a:endParaRPr lang="en-US" sz="1200" b="0" strike="noStrike" spc="-1">
              <a:latin typeface="나눔명조"/>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919080" y="746280"/>
            <a:ext cx="4966920" cy="3727080"/>
          </a:xfrm>
          <a:prstGeom prst="rect">
            <a:avLst/>
          </a:prstGeom>
        </p:spPr>
      </p:sp>
      <p:sp>
        <p:nvSpPr>
          <p:cNvPr id="218" name="PlaceHolder 2"/>
          <p:cNvSpPr>
            <a:spLocks noGrp="1"/>
          </p:cNvSpPr>
          <p:nvPr>
            <p:ph type="body"/>
          </p:nvPr>
        </p:nvSpPr>
        <p:spPr>
          <a:xfrm>
            <a:off x="680400" y="4721040"/>
            <a:ext cx="5444280" cy="4472280"/>
          </a:xfrm>
          <a:prstGeom prst="rect">
            <a:avLst/>
          </a:prstGeom>
        </p:spPr>
        <p:txBody>
          <a:bodyPr>
            <a:normAutofit/>
          </a:bodyPr>
          <a:lstStyle/>
          <a:p>
            <a:endParaRPr lang="en-US" sz="2000" b="0" strike="noStrike" spc="-1">
              <a:latin typeface="나눔고딕"/>
            </a:endParaRPr>
          </a:p>
        </p:txBody>
      </p:sp>
      <p:sp>
        <p:nvSpPr>
          <p:cNvPr id="219" name="TextShape 3"/>
          <p:cNvSpPr txBox="1"/>
          <p:nvPr/>
        </p:nvSpPr>
        <p:spPr>
          <a:xfrm>
            <a:off x="3854880" y="9440640"/>
            <a:ext cx="2948760" cy="496440"/>
          </a:xfrm>
          <a:prstGeom prst="rect">
            <a:avLst/>
          </a:prstGeom>
          <a:noFill/>
          <a:ln w="0">
            <a:noFill/>
          </a:ln>
        </p:spPr>
        <p:txBody>
          <a:bodyPr anchor="b">
            <a:noAutofit/>
          </a:bodyPr>
          <a:lstStyle/>
          <a:p>
            <a:pPr algn="r">
              <a:lnSpc>
                <a:spcPct val="100000"/>
              </a:lnSpc>
            </a:pPr>
            <a:fld id="{34F2B535-7813-4690-BE32-80A399D1FC65}" type="slidenum">
              <a:rPr lang="en-US" sz="1200" b="0" strike="noStrike" spc="-1">
                <a:solidFill>
                  <a:srgbClr val="000000"/>
                </a:solidFill>
                <a:latin typeface="+mn-lt"/>
                <a:ea typeface="+mn-ea"/>
              </a:rPr>
              <a:t>8</a:t>
            </a:fld>
            <a:endParaRPr lang="en-US" sz="1200" b="0" strike="noStrike" spc="-1">
              <a:latin typeface="나눔명조"/>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tIns="0" rIns="0" bIns="0" anchor="ctr">
            <a:noAutofit/>
          </a:bodyPr>
          <a:lstStyle/>
          <a:p>
            <a:pPr algn="ctr"/>
            <a:endParaRPr lang="en-US" sz="3200" b="0" strike="noStrike" spc="-1">
              <a:latin typeface="나눔고딕"/>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tIns="0" rIns="0" bIns="0" anchor="ctr">
            <a:noAutofit/>
          </a:bodyPr>
          <a:lstStyle/>
          <a:p>
            <a:endParaRPr lang="en-US" sz="1800" b="0" strike="noStrike" spc="-1">
              <a:solidFill>
                <a:srgbClr val="000000"/>
              </a:solidFill>
              <a:latin typeface="맑은 고딕"/>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나눔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256E1F44-50EB-4693-A712-B7E4DDDAD0DF}"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A0BCBAB3-A6E2-4B0E-A410-FECA1EA0F8B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ko-KR" sz="4400" b="0" strike="noStrike" spc="-1">
                <a:solidFill>
                  <a:srgbClr val="000000"/>
                </a:solidFill>
                <a:latin typeface="나눔고딕"/>
                <a:ea typeface="나눔고딕"/>
              </a:rPr>
              <a:t>마스터 제목 스타일 편집</a:t>
            </a:r>
            <a:endParaRPr lang="en-US" sz="4400" b="0" strike="noStrike" spc="-1">
              <a:solidFill>
                <a:srgbClr val="000000"/>
              </a:solidFill>
              <a:latin typeface="맑은 고딕"/>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ko-KR" sz="3200" b="0" strike="noStrike" spc="-1">
                <a:solidFill>
                  <a:srgbClr val="000000"/>
                </a:solidFill>
                <a:latin typeface="나눔고딕"/>
                <a:ea typeface="나눔고딕"/>
              </a:rPr>
              <a:t>마스터 텍스트 스타일을 편집합니다</a:t>
            </a:r>
            <a:endParaRPr lang="en-US" sz="3200" b="0" strike="noStrike" spc="-1">
              <a:solidFill>
                <a:srgbClr val="000000"/>
              </a:solidFill>
              <a:latin typeface="나눔고딕"/>
            </a:endParaRPr>
          </a:p>
          <a:p>
            <a:pPr marL="743040" lvl="1" indent="-285480">
              <a:lnSpc>
                <a:spcPct val="100000"/>
              </a:lnSpc>
              <a:spcBef>
                <a:spcPts val="561"/>
              </a:spcBef>
              <a:buClr>
                <a:srgbClr val="000000"/>
              </a:buClr>
              <a:buFont typeface="Arial"/>
              <a:buChar char="–"/>
            </a:pPr>
            <a:r>
              <a:rPr lang="ko-KR" sz="2800" b="0" strike="noStrike" spc="-1">
                <a:solidFill>
                  <a:srgbClr val="000000"/>
                </a:solidFill>
                <a:latin typeface="나눔고딕"/>
                <a:ea typeface="나눔고딕"/>
              </a:rPr>
              <a:t>둘째 수준</a:t>
            </a:r>
            <a:endParaRPr lang="en-US" sz="2800" b="0" strike="noStrike" spc="-1">
              <a:solidFill>
                <a:srgbClr val="000000"/>
              </a:solidFill>
              <a:latin typeface="나눔고딕"/>
            </a:endParaRPr>
          </a:p>
          <a:p>
            <a:pPr marL="1143000" lvl="2" indent="-228240">
              <a:lnSpc>
                <a:spcPct val="100000"/>
              </a:lnSpc>
              <a:spcBef>
                <a:spcPts val="479"/>
              </a:spcBef>
              <a:buClr>
                <a:srgbClr val="000000"/>
              </a:buClr>
              <a:buFont typeface="Arial"/>
              <a:buChar char="•"/>
            </a:pPr>
            <a:r>
              <a:rPr lang="ko-KR" sz="2400" b="0" strike="noStrike" spc="-1">
                <a:solidFill>
                  <a:srgbClr val="000000"/>
                </a:solidFill>
                <a:latin typeface="나눔고딕"/>
                <a:ea typeface="나눔고딕"/>
              </a:rPr>
              <a:t>셋째 수준</a:t>
            </a:r>
            <a:endParaRPr lang="en-US" sz="2400" b="0" strike="noStrike" spc="-1">
              <a:solidFill>
                <a:srgbClr val="000000"/>
              </a:solidFill>
              <a:latin typeface="나눔고딕"/>
            </a:endParaRPr>
          </a:p>
          <a:p>
            <a:pPr marL="1600200" lvl="3"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넷째 수준</a:t>
            </a:r>
            <a:endParaRPr lang="en-US" sz="2000" b="0" strike="noStrike" spc="-1">
              <a:solidFill>
                <a:srgbClr val="000000"/>
              </a:solidFill>
              <a:latin typeface="나눔고딕"/>
            </a:endParaRPr>
          </a:p>
          <a:p>
            <a:pPr marL="2057400" lvl="4" indent="-228240">
              <a:lnSpc>
                <a:spcPct val="100000"/>
              </a:lnSpc>
              <a:spcBef>
                <a:spcPts val="400"/>
              </a:spcBef>
              <a:buClr>
                <a:srgbClr val="000000"/>
              </a:buClr>
              <a:buFont typeface="Arial"/>
              <a:buChar char="»"/>
            </a:pPr>
            <a:r>
              <a:rPr lang="ko-KR" sz="2000" b="0" strike="noStrike" spc="-1">
                <a:solidFill>
                  <a:srgbClr val="000000"/>
                </a:solidFill>
                <a:latin typeface="나눔고딕"/>
                <a:ea typeface="나눔고딕"/>
              </a:rPr>
              <a:t>다섯째 수준</a:t>
            </a:r>
            <a:endParaRPr lang="en-US" sz="2000" b="0" strike="noStrike" spc="-1">
              <a:solidFill>
                <a:srgbClr val="000000"/>
              </a:solidFill>
              <a:latin typeface="나눔고딕"/>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C4B9EAEE-C84A-473B-B558-587CFA82416A}"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822A83D3-8549-4B54-8568-A1632B1C7231}" type="slidenum">
              <a:rPr lang="en-US" sz="1200" b="0" strike="noStrike" spc="-1">
                <a:solidFill>
                  <a:srgbClr val="8B8B8B"/>
                </a:solidFill>
                <a:latin typeface="나눔고딕"/>
                <a:ea typeface="나눔고딕"/>
              </a:rPr>
              <a:t>‹#›</a:t>
            </a:fld>
            <a:endParaRPr lang="en-US" sz="1200" b="0" strike="noStrike" spc="-1">
              <a:latin typeface="나눔명조"/>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lstStyle/>
          <a:p>
            <a:pPr>
              <a:lnSpc>
                <a:spcPct val="100000"/>
              </a:lnSpc>
            </a:pPr>
            <a:fld id="{6CEA2228-4C0E-4C32-8C67-899407C825FA}" type="datetime">
              <a:rPr lang="en-US" sz="1200" b="0" strike="noStrike" spc="-1">
                <a:solidFill>
                  <a:srgbClr val="8B8B8B"/>
                </a:solidFill>
                <a:latin typeface="나눔고딕"/>
                <a:ea typeface="나눔고딕"/>
              </a:rPr>
              <a:t>3/9/2021</a:t>
            </a:fld>
            <a:endParaRPr lang="en-US" sz="1200" b="0" strike="noStrike" spc="-1">
              <a:latin typeface="나눔명조"/>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나눔명조"/>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0E3D9381-5B80-4B35-A946-2AE93173BB25}" type="slidenum">
              <a:rPr lang="en-US" sz="1200" b="0" strike="noStrike" spc="-1">
                <a:solidFill>
                  <a:srgbClr val="8B8B8B"/>
                </a:solidFill>
                <a:latin typeface="나눔고딕"/>
                <a:ea typeface="나눔고딕"/>
              </a:rPr>
              <a:t>‹#›</a:t>
            </a:fld>
            <a:endParaRPr lang="en-US" sz="1200" b="0" strike="noStrike" spc="-1">
              <a:latin typeface="나눔명조"/>
            </a:endParaRPr>
          </a:p>
        </p:txBody>
      </p:sp>
      <p:sp>
        <p:nvSpPr>
          <p:cNvPr id="85"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ko-KR" sz="1800" b="0" strike="noStrike" spc="-1">
                <a:solidFill>
                  <a:srgbClr val="000000"/>
                </a:solidFill>
                <a:latin typeface="맑은 고딕"/>
              </a:rPr>
              <a:t>제목 텍스트의 서식을 편집하려면 클릭하십시오</a:t>
            </a:r>
            <a:r>
              <a:rPr lang="en-US" sz="1800" b="0" strike="noStrike" spc="-1">
                <a:solidFill>
                  <a:srgbClr val="000000"/>
                </a:solidFill>
                <a:latin typeface="맑은 고딕"/>
              </a:rPr>
              <a:t>.</a:t>
            </a:r>
          </a:p>
        </p:txBody>
      </p:sp>
      <p:sp>
        <p:nvSpPr>
          <p:cNvPr id="86"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ko-KR" sz="3200" b="0" strike="noStrike" spc="-1">
                <a:solidFill>
                  <a:srgbClr val="000000"/>
                </a:solidFill>
                <a:latin typeface="나눔고딕"/>
              </a:rPr>
              <a:t>개요 텍스트의 서식을 편집하려면 클릭하십시오</a:t>
            </a:r>
            <a:endParaRPr lang="en-US" sz="3200" b="0" strike="noStrike" spc="-1">
              <a:solidFill>
                <a:srgbClr val="000000"/>
              </a:solidFill>
              <a:latin typeface="나눔고딕"/>
            </a:endParaRPr>
          </a:p>
          <a:p>
            <a:pPr marL="864000" lvl="1" indent="-324000">
              <a:spcBef>
                <a:spcPts val="1134"/>
              </a:spcBef>
              <a:buClr>
                <a:srgbClr val="000000"/>
              </a:buClr>
              <a:buSzPct val="75000"/>
              <a:buFont typeface="Symbol" charset="2"/>
              <a:buChar char=""/>
            </a:pPr>
            <a:r>
              <a:rPr lang="en-US" sz="2400" b="0" strike="noStrike" spc="-1">
                <a:solidFill>
                  <a:srgbClr val="000000"/>
                </a:solidFill>
                <a:latin typeface="나눔고딕"/>
              </a:rPr>
              <a:t>2</a:t>
            </a:r>
            <a:r>
              <a:rPr lang="ko-KR" sz="2400" b="0" strike="noStrike" spc="-1">
                <a:solidFill>
                  <a:srgbClr val="000000"/>
                </a:solidFill>
                <a:latin typeface="나눔고딕"/>
              </a:rPr>
              <a:t>번째 개요 수준</a:t>
            </a:r>
            <a:endParaRPr lang="en-US" sz="2400" b="0" strike="noStrike" spc="-1">
              <a:solidFill>
                <a:srgbClr val="000000"/>
              </a:solidFill>
              <a:latin typeface="나눔고딕"/>
            </a:endParaRP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나눔고딕"/>
              </a:rPr>
              <a:t>3</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1728000" lvl="3" indent="-216000">
              <a:spcBef>
                <a:spcPts val="567"/>
              </a:spcBef>
              <a:buClr>
                <a:srgbClr val="000000"/>
              </a:buClr>
              <a:buSzPct val="75000"/>
              <a:buFont typeface="Symbol" charset="2"/>
              <a:buChar char=""/>
            </a:pPr>
            <a:r>
              <a:rPr lang="en-US" sz="2000" b="0" strike="noStrike" spc="-1">
                <a:solidFill>
                  <a:srgbClr val="000000"/>
                </a:solidFill>
                <a:latin typeface="나눔고딕"/>
              </a:rPr>
              <a:t>4</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나눔고딕"/>
              </a:rPr>
              <a:t>5</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나눔고딕"/>
              </a:rPr>
              <a:t>6</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나눔고딕"/>
              </a:rPr>
              <a:t>7</a:t>
            </a:r>
            <a:r>
              <a:rPr lang="ko-KR" sz="2000" b="0" strike="noStrike" spc="-1">
                <a:solidFill>
                  <a:srgbClr val="000000"/>
                </a:solidFill>
                <a:latin typeface="나눔고딕"/>
              </a:rPr>
              <a:t>번째 개요 수준</a:t>
            </a:r>
            <a:endParaRPr lang="en-US" sz="2000" b="0" strike="noStrike" spc="-1">
              <a:solidFill>
                <a:srgbClr val="000000"/>
              </a:solidFill>
              <a:latin typeface="나눔고딕"/>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231120" y="253800"/>
            <a:ext cx="7772040" cy="1968480"/>
          </a:xfrm>
          <a:prstGeom prst="rect">
            <a:avLst/>
          </a:prstGeom>
          <a:noFill/>
          <a:ln w="0">
            <a:noFill/>
          </a:ln>
        </p:spPr>
        <p:txBody>
          <a:bodyPr>
            <a:normAutofit/>
          </a:bodyPr>
          <a:lstStyle/>
          <a:p>
            <a:pPr>
              <a:lnSpc>
                <a:spcPct val="100000"/>
              </a:lnSpc>
            </a:pPr>
            <a:r>
              <a:rPr lang="ko-KR" altLang="en-US" sz="2400" b="1" spc="-100" dirty="0" smtClean="0">
                <a:solidFill>
                  <a:srgbClr val="000000"/>
                </a:solidFill>
                <a:latin typeface="나눔고딕" pitchFamily="50" charset="-127"/>
                <a:ea typeface="나눔고딕" pitchFamily="50" charset="-127"/>
              </a:rPr>
              <a:t>한글</a:t>
            </a:r>
            <a:r>
              <a:rPr lang="en-US" altLang="ko-KR" sz="2400" b="1" spc="-100" dirty="0" smtClean="0">
                <a:solidFill>
                  <a:srgbClr val="000000"/>
                </a:solidFill>
                <a:latin typeface="나눔고딕" pitchFamily="50" charset="-127"/>
                <a:ea typeface="나눔고딕" pitchFamily="50" charset="-127"/>
              </a:rPr>
              <a:t>: </a:t>
            </a:r>
            <a:r>
              <a:rPr lang="ko-KR" altLang="en-US" sz="2400" b="1" spc="-100" dirty="0" smtClean="0">
                <a:solidFill>
                  <a:srgbClr val="000000"/>
                </a:solidFill>
                <a:latin typeface="나눔고딕" pitchFamily="50" charset="-127"/>
                <a:ea typeface="나눔고딕" pitchFamily="50" charset="-127"/>
              </a:rPr>
              <a:t>자바 </a:t>
            </a:r>
            <a:r>
              <a:rPr lang="en-US" altLang="ko-KR" sz="2400" b="1" spc="-100" dirty="0" smtClean="0">
                <a:solidFill>
                  <a:srgbClr val="000000"/>
                </a:solidFill>
                <a:latin typeface="나눔고딕" pitchFamily="50" charset="-127"/>
                <a:ea typeface="나눔고딕" pitchFamily="50" charset="-127"/>
              </a:rPr>
              <a:t>– Barbecue </a:t>
            </a:r>
            <a:r>
              <a:rPr lang="ko-KR" altLang="en-US" sz="2400" b="1" spc="-100" dirty="0" smtClean="0">
                <a:solidFill>
                  <a:srgbClr val="000000"/>
                </a:solidFill>
                <a:latin typeface="나눔고딕" pitchFamily="50" charset="-127"/>
                <a:ea typeface="나눔고딕" pitchFamily="50" charset="-127"/>
              </a:rPr>
              <a:t>프로젝트</a:t>
            </a:r>
            <a:r>
              <a:rPr lang="en-US" altLang="ko-KR" sz="2400" b="1" spc="-100" dirty="0" smtClean="0">
                <a:solidFill>
                  <a:srgbClr val="000000"/>
                </a:solidFill>
                <a:latin typeface="나눔고딕" pitchFamily="50" charset="-127"/>
                <a:ea typeface="나눔고딕" pitchFamily="50" charset="-127"/>
              </a:rPr>
              <a:t>(</a:t>
            </a:r>
            <a:r>
              <a:rPr lang="ko-KR" altLang="en-US" sz="2400" b="1" spc="-100" dirty="0" smtClean="0">
                <a:solidFill>
                  <a:srgbClr val="000000"/>
                </a:solidFill>
                <a:latin typeface="나눔고딕" pitchFamily="50" charset="-127"/>
                <a:ea typeface="나눔고딕" pitchFamily="50" charset="-127"/>
              </a:rPr>
              <a:t>이하 </a:t>
            </a:r>
            <a:r>
              <a:rPr lang="en-US" altLang="ko-KR" sz="2400" b="1" spc="-100" dirty="0" smtClean="0">
                <a:solidFill>
                  <a:srgbClr val="000000"/>
                </a:solidFill>
                <a:latin typeface="나눔고딕" pitchFamily="50" charset="-127"/>
                <a:ea typeface="나눔고딕" pitchFamily="50" charset="-127"/>
              </a:rPr>
              <a:t>“</a:t>
            </a:r>
            <a:r>
              <a:rPr lang="ko-KR" altLang="en-US" sz="2400" b="1" spc="-100" dirty="0" smtClean="0">
                <a:solidFill>
                  <a:srgbClr val="000000"/>
                </a:solidFill>
                <a:latin typeface="나눔고딕" pitchFamily="50" charset="-127"/>
                <a:ea typeface="나눔고딕" pitchFamily="50" charset="-127"/>
              </a:rPr>
              <a:t>바비큐</a:t>
            </a:r>
            <a:r>
              <a:rPr lang="en-US" altLang="ko-KR" sz="2400" b="1" spc="-100" dirty="0" smtClean="0">
                <a:solidFill>
                  <a:srgbClr val="000000"/>
                </a:solidFill>
                <a:latin typeface="나눔고딕" pitchFamily="50" charset="-127"/>
                <a:ea typeface="나눔고딕" pitchFamily="50" charset="-127"/>
              </a:rPr>
              <a:t>”)</a:t>
            </a:r>
          </a:p>
          <a:p>
            <a:pPr>
              <a:lnSpc>
                <a:spcPct val="100000"/>
              </a:lnSpc>
            </a:pPr>
            <a:r>
              <a:rPr lang="en-US" altLang="ko-KR" sz="2400" b="1" spc="-100" smtClean="0">
                <a:solidFill>
                  <a:srgbClr val="000000"/>
                </a:solidFill>
                <a:latin typeface="나눔고딕" pitchFamily="50" charset="-127"/>
                <a:ea typeface="나눔고딕" pitchFamily="50" charset="-127"/>
              </a:rPr>
              <a:t>         -&gt; </a:t>
            </a:r>
            <a:r>
              <a:rPr lang="ko-KR" altLang="en-US" sz="2400" b="1" spc="-100" dirty="0" smtClean="0">
                <a:solidFill>
                  <a:srgbClr val="000000"/>
                </a:solidFill>
                <a:latin typeface="나눔고딕" pitchFamily="50" charset="-127"/>
                <a:ea typeface="나눔고딕" pitchFamily="50" charset="-127"/>
              </a:rPr>
              <a:t>바코드 </a:t>
            </a:r>
            <a:r>
              <a:rPr lang="ko-KR" altLang="en-US" sz="2400" b="1" spc="-100" dirty="0" smtClean="0">
                <a:solidFill>
                  <a:srgbClr val="000000"/>
                </a:solidFill>
                <a:latin typeface="나눔고딕" pitchFamily="50" charset="-127"/>
                <a:ea typeface="나눔고딕" pitchFamily="50" charset="-127"/>
              </a:rPr>
              <a:t>생성</a:t>
            </a:r>
            <a:endParaRPr lang="en-US" altLang="ko-KR" sz="2400" b="1" spc="-100" dirty="0" smtClean="0">
              <a:solidFill>
                <a:srgbClr val="000000"/>
              </a:solidFill>
              <a:latin typeface="나눔고딕" pitchFamily="50" charset="-127"/>
              <a:ea typeface="나눔고딕" pitchFamily="50" charset="-127"/>
            </a:endParaRPr>
          </a:p>
          <a:p>
            <a:pPr>
              <a:lnSpc>
                <a:spcPct val="100000"/>
              </a:lnSpc>
            </a:pPr>
            <a:r>
              <a:rPr lang="ko-KR" altLang="en-US" sz="2400" b="1" spc="-100" dirty="0" smtClean="0">
                <a:solidFill>
                  <a:srgbClr val="000000"/>
                </a:solidFill>
                <a:latin typeface="나눔고딕" pitchFamily="50" charset="-127"/>
                <a:ea typeface="나눔고딕" pitchFamily="50" charset="-127"/>
              </a:rPr>
              <a:t>영어</a:t>
            </a:r>
            <a:r>
              <a:rPr lang="en-US" altLang="ko-KR" sz="2400" b="1" spc="-100" dirty="0" smtClean="0">
                <a:solidFill>
                  <a:srgbClr val="000000"/>
                </a:solidFill>
                <a:latin typeface="나눔고딕" pitchFamily="50" charset="-127"/>
                <a:ea typeface="나눔고딕" pitchFamily="50" charset="-127"/>
              </a:rPr>
              <a:t>: Java-The </a:t>
            </a:r>
            <a:r>
              <a:rPr lang="en-US" altLang="ko-KR" sz="2400" b="1" spc="-100" dirty="0">
                <a:solidFill>
                  <a:srgbClr val="000000"/>
                </a:solidFill>
                <a:latin typeface="나눔고딕" pitchFamily="50" charset="-127"/>
                <a:ea typeface="나눔고딕" pitchFamily="50" charset="-127"/>
              </a:rPr>
              <a:t>Barbecue Project ("Barbecue")</a:t>
            </a:r>
          </a:p>
          <a:p>
            <a:pPr>
              <a:lnSpc>
                <a:spcPct val="100000"/>
              </a:lnSpc>
            </a:pPr>
            <a:r>
              <a:rPr lang="en-US" altLang="ko-KR" sz="2400" b="1" spc="-100" dirty="0" smtClean="0">
                <a:solidFill>
                  <a:srgbClr val="000000"/>
                </a:solidFill>
                <a:latin typeface="나눔고딕" pitchFamily="50" charset="-127"/>
                <a:ea typeface="나눔고딕" pitchFamily="50" charset="-127"/>
              </a:rPr>
              <a:t>         -&gt; </a:t>
            </a:r>
            <a:r>
              <a:rPr lang="en-US" altLang="ko-KR" sz="2400" b="1" spc="-100" dirty="0">
                <a:solidFill>
                  <a:srgbClr val="000000"/>
                </a:solidFill>
                <a:latin typeface="나눔고딕" pitchFamily="50" charset="-127"/>
                <a:ea typeface="나눔고딕" pitchFamily="50" charset="-127"/>
              </a:rPr>
              <a:t>Create barcode</a:t>
            </a:r>
            <a:endParaRPr lang="en-US" altLang="ko-KR" sz="2400" b="1" spc="-100" dirty="0" smtClean="0">
              <a:solidFill>
                <a:srgbClr val="000000"/>
              </a:solidFill>
              <a:latin typeface="나눔고딕" pitchFamily="50" charset="-127"/>
              <a:ea typeface="나눔고딕" pitchFamily="50" charset="-127"/>
            </a:endParaRPr>
          </a:p>
        </p:txBody>
      </p:sp>
      <p:sp>
        <p:nvSpPr>
          <p:cNvPr id="130" name="Line 2"/>
          <p:cNvSpPr/>
          <p:nvPr/>
        </p:nvSpPr>
        <p:spPr>
          <a:xfrm>
            <a:off x="368640" y="193284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31" name="CustomShape 3"/>
          <p:cNvSpPr/>
          <p:nvPr/>
        </p:nvSpPr>
        <p:spPr>
          <a:xfrm>
            <a:off x="264600" y="6405226"/>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
        <p:nvSpPr>
          <p:cNvPr id="10" name="CustomShape 4"/>
          <p:cNvSpPr/>
          <p:nvPr/>
        </p:nvSpPr>
        <p:spPr>
          <a:xfrm>
            <a:off x="276386" y="4487488"/>
            <a:ext cx="2050356" cy="1122604"/>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50000"/>
              </a:lnSpc>
              <a:spcBef>
                <a:spcPts val="241"/>
              </a:spcBef>
              <a:tabLst>
                <a:tab pos="0" algn="l"/>
              </a:tabLst>
            </a:pPr>
            <a:r>
              <a:rPr lang="en-US" sz="1200" b="1" strike="noStrike" spc="-52" dirty="0">
                <a:solidFill>
                  <a:srgbClr val="404040"/>
                </a:solidFill>
                <a:latin typeface="나눔고딕"/>
                <a:ea typeface="나눔고딕"/>
              </a:rPr>
              <a:t>2021. </a:t>
            </a:r>
            <a:r>
              <a:rPr lang="en-US" sz="1200" b="1" strike="noStrike" spc="-52" dirty="0" smtClean="0">
                <a:solidFill>
                  <a:srgbClr val="404040"/>
                </a:solidFill>
                <a:latin typeface="나눔고딕"/>
                <a:ea typeface="나눔고딕"/>
              </a:rPr>
              <a:t>03. 09</a:t>
            </a:r>
          </a:p>
          <a:p>
            <a:pPr>
              <a:lnSpc>
                <a:spcPct val="150000"/>
              </a:lnSpc>
              <a:spcBef>
                <a:spcPts val="241"/>
              </a:spcBef>
              <a:tabLst>
                <a:tab pos="0" algn="l"/>
              </a:tabLst>
            </a:pPr>
            <a:r>
              <a:rPr lang="en-US" sz="1200" b="1" spc="-52" smtClean="0">
                <a:solidFill>
                  <a:srgbClr val="404040"/>
                </a:solidFill>
                <a:latin typeface="나눔고딕"/>
                <a:ea typeface="나눔고딕"/>
              </a:rPr>
              <a:t>Apache License v2.0</a:t>
            </a:r>
            <a:endParaRPr lang="en-US" sz="1200" b="1" spc="-52" dirty="0" smtClean="0">
              <a:solidFill>
                <a:srgbClr val="404040"/>
              </a:solidFill>
              <a:latin typeface="나눔고딕"/>
              <a:ea typeface="나눔고딕"/>
            </a:endParaRPr>
          </a:p>
          <a:p>
            <a:pPr>
              <a:lnSpc>
                <a:spcPct val="150000"/>
              </a:lnSpc>
              <a:spcBef>
                <a:spcPts val="241"/>
              </a:spcBef>
              <a:tabLst>
                <a:tab pos="0" algn="l"/>
              </a:tabLst>
            </a:pPr>
            <a:r>
              <a:rPr lang="ko-KR" altLang="en-US" sz="1200" b="1" spc="-52" dirty="0" smtClean="0">
                <a:solidFill>
                  <a:srgbClr val="404040"/>
                </a:solidFill>
                <a:latin typeface="나눔고딕"/>
                <a:ea typeface="나눔고딕"/>
              </a:rPr>
              <a:t>도도</a:t>
            </a:r>
            <a:r>
              <a:rPr lang="en-US" altLang="ko-KR" sz="1200" b="1" spc="-52" dirty="0" smtClean="0">
                <a:solidFill>
                  <a:srgbClr val="404040"/>
                </a:solidFill>
                <a:latin typeface="나눔고딕"/>
                <a:ea typeface="나눔고딕"/>
              </a:rPr>
              <a:t>(Dodo)</a:t>
            </a:r>
            <a:endParaRPr lang="en-US" sz="1200" b="0" strike="noStrike" spc="-1" dirty="0">
              <a:latin typeface="나눔고딕"/>
            </a:endParaRPr>
          </a:p>
        </p:txBody>
      </p:sp>
      <p:sp>
        <p:nvSpPr>
          <p:cNvPr id="11" name="Line 5"/>
          <p:cNvSpPr/>
          <p:nvPr/>
        </p:nvSpPr>
        <p:spPr>
          <a:xfrm>
            <a:off x="364680" y="4532753"/>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2" name="Line 6"/>
          <p:cNvSpPr/>
          <p:nvPr/>
        </p:nvSpPr>
        <p:spPr>
          <a:xfrm>
            <a:off x="355130" y="4842713"/>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 name="Line 7"/>
          <p:cNvSpPr/>
          <p:nvPr/>
        </p:nvSpPr>
        <p:spPr>
          <a:xfrm>
            <a:off x="364680" y="5128394"/>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 name="Line 8"/>
          <p:cNvSpPr/>
          <p:nvPr/>
        </p:nvSpPr>
        <p:spPr>
          <a:xfrm>
            <a:off x="364680" y="5413010"/>
            <a:ext cx="1908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55960" y="763946"/>
            <a:ext cx="8417880" cy="534312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marL="333360" indent="-333000">
              <a:lnSpc>
                <a:spcPct val="175000"/>
              </a:lnSpc>
              <a:buClr>
                <a:srgbClr val="404040"/>
              </a:buClr>
              <a:buFont typeface="맑은 고딕"/>
              <a:buAutoNum type="arabicPeriod"/>
            </a:pPr>
            <a:r>
              <a:rPr lang="ko-KR" sz="1100" b="1" strike="noStrike" spc="-52" dirty="0">
                <a:latin typeface="나눔고딕" panose="020D0604000000000000" pitchFamily="50" charset="-127"/>
                <a:ea typeface="나눔고딕" panose="020D0604000000000000" pitchFamily="50" charset="-127"/>
              </a:rPr>
              <a:t>문서 이력</a:t>
            </a:r>
            <a:endParaRPr lang="en-US" sz="1100" b="1" strike="noStrike" spc="-1" dirty="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ko-KR" sz="1100" b="1" strike="noStrike" spc="-52" dirty="0" smtClean="0">
                <a:latin typeface="나눔고딕" panose="020D0604000000000000" pitchFamily="50" charset="-127"/>
                <a:ea typeface="나눔고딕" panose="020D0604000000000000" pitchFamily="50" charset="-127"/>
              </a:rPr>
              <a:t>라이선스</a:t>
            </a:r>
            <a:endParaRPr lang="en-US" sz="1100" b="1" strike="noStrike" spc="-52" dirty="0" smtClean="0">
              <a:latin typeface="나눔고딕" panose="020D0604000000000000" pitchFamily="50" charset="-127"/>
              <a:ea typeface="나눔고딕" panose="020D0604000000000000" pitchFamily="50" charset="-127"/>
            </a:endParaRPr>
          </a:p>
          <a:p>
            <a:pPr marL="333360" indent="-333000">
              <a:lnSpc>
                <a:spcPct val="175000"/>
              </a:lnSpc>
              <a:buClr>
                <a:srgbClr val="404040"/>
              </a:buClr>
              <a:buFont typeface="맑은 고딕"/>
              <a:buAutoNum type="arabicPeriod"/>
            </a:pPr>
            <a:r>
              <a:rPr lang="en-US" altLang="ko-KR" sz="1100" b="1" spc="-52" dirty="0">
                <a:latin typeface="나눔고딕" panose="020D0604000000000000" pitchFamily="50" charset="-127"/>
                <a:ea typeface="나눔고딕" panose="020D0604000000000000" pitchFamily="50" charset="-127"/>
              </a:rPr>
              <a:t>[</a:t>
            </a:r>
            <a:r>
              <a:rPr lang="ko-KR" altLang="en-US" sz="1100" b="1" spc="-52" dirty="0" err="1">
                <a:latin typeface="나눔고딕" panose="020D0604000000000000" pitchFamily="50" charset="-127"/>
                <a:ea typeface="나눔고딕" panose="020D0604000000000000" pitchFamily="50" charset="-127"/>
              </a:rPr>
              <a:t>이클립스</a:t>
            </a:r>
            <a:r>
              <a:rPr lang="en-US" altLang="ko-KR" sz="1100" b="1" spc="-52" dirty="0">
                <a:latin typeface="나눔고딕" panose="020D0604000000000000" pitchFamily="50" charset="-127"/>
                <a:ea typeface="나눔고딕" panose="020D0604000000000000" pitchFamily="50" charset="-127"/>
              </a:rPr>
              <a:t>(Eclipse)] jdom.jar, barbecue-1.5 / </a:t>
            </a:r>
            <a:r>
              <a:rPr lang="ko-KR" altLang="en-US" sz="1100" b="1" spc="-52" dirty="0">
                <a:latin typeface="나눔고딕" panose="020D0604000000000000" pitchFamily="50" charset="-127"/>
                <a:ea typeface="나눔고딕" panose="020D0604000000000000" pitchFamily="50" charset="-127"/>
              </a:rPr>
              <a:t>설정방법 </a:t>
            </a:r>
            <a:r>
              <a:rPr lang="en-US" altLang="ko-KR" sz="1100" b="1" spc="-52" dirty="0">
                <a:latin typeface="나눔고딕" panose="020D0604000000000000" pitchFamily="50" charset="-127"/>
                <a:ea typeface="나눔고딕" panose="020D0604000000000000" pitchFamily="50" charset="-127"/>
              </a:rPr>
              <a:t>(2021-03-09</a:t>
            </a:r>
            <a:r>
              <a:rPr lang="en-US" altLang="ko-KR" sz="1100" b="1" spc="-52" dirty="0" smtClean="0">
                <a:latin typeface="나눔고딕" panose="020D0604000000000000" pitchFamily="50" charset="-127"/>
                <a:ea typeface="나눔고딕" panose="020D0604000000000000" pitchFamily="50" charset="-127"/>
              </a:rPr>
              <a:t>)</a:t>
            </a:r>
          </a:p>
          <a:p>
            <a:pPr marL="333360" indent="-333000">
              <a:lnSpc>
                <a:spcPct val="175000"/>
              </a:lnSpc>
              <a:buClr>
                <a:srgbClr val="404040"/>
              </a:buClr>
              <a:buFont typeface="맑은 고딕"/>
              <a:buAutoNum type="arabicPeriod"/>
            </a:pPr>
            <a:r>
              <a:rPr lang="en-US" altLang="ko-KR" sz="1100" b="1" spc="-1" dirty="0">
                <a:latin typeface="나눔고딕" panose="020D0604000000000000" pitchFamily="50" charset="-127"/>
                <a:ea typeface="나눔고딕" panose="020D0604000000000000" pitchFamily="50" charset="-127"/>
              </a:rPr>
              <a:t>[</a:t>
            </a:r>
            <a:r>
              <a:rPr lang="ko-KR" altLang="en-US" sz="1100" b="1" spc="-1" dirty="0" err="1">
                <a:latin typeface="나눔고딕" panose="020D0604000000000000" pitchFamily="50" charset="-127"/>
                <a:ea typeface="나눔고딕" panose="020D0604000000000000" pitchFamily="50" charset="-127"/>
              </a:rPr>
              <a:t>이클립스</a:t>
            </a:r>
            <a:r>
              <a:rPr lang="en-US" altLang="ko-KR" sz="1100" b="1" spc="-1" dirty="0">
                <a:latin typeface="나눔고딕" panose="020D0604000000000000" pitchFamily="50" charset="-127"/>
                <a:ea typeface="나눔고딕" panose="020D0604000000000000" pitchFamily="50" charset="-127"/>
              </a:rPr>
              <a:t>(Eclipse)] </a:t>
            </a:r>
            <a:r>
              <a:rPr lang="ko-KR" altLang="en-US" sz="1100" b="1" spc="-1" dirty="0">
                <a:latin typeface="나눔고딕" panose="020D0604000000000000" pitchFamily="50" charset="-127"/>
                <a:ea typeface="나눔고딕" panose="020D0604000000000000" pitchFamily="50" charset="-127"/>
              </a:rPr>
              <a:t>소스코드 </a:t>
            </a:r>
            <a:r>
              <a:rPr lang="en-US" altLang="ko-KR" sz="1100" b="1" spc="-1" dirty="0">
                <a:latin typeface="나눔고딕" panose="020D0604000000000000" pitchFamily="50" charset="-127"/>
                <a:ea typeface="나눔고딕" panose="020D0604000000000000" pitchFamily="50" charset="-127"/>
              </a:rPr>
              <a:t>(2021-03-09)</a:t>
            </a:r>
            <a:endParaRPr lang="en-US" sz="1100" b="1" strike="noStrike" spc="-1" dirty="0">
              <a:latin typeface="나눔고딕" panose="020D0604000000000000" pitchFamily="50" charset="-127"/>
              <a:ea typeface="나눔고딕" panose="020D0604000000000000" pitchFamily="50" charset="-127"/>
            </a:endParaRPr>
          </a:p>
        </p:txBody>
      </p:sp>
      <p:sp>
        <p:nvSpPr>
          <p:cNvPr id="138" name="Line 2"/>
          <p:cNvSpPr/>
          <p:nvPr/>
        </p:nvSpPr>
        <p:spPr>
          <a:xfrm>
            <a:off x="366480" y="1146884"/>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39" name="Line 3"/>
          <p:cNvSpPr/>
          <p:nvPr/>
        </p:nvSpPr>
        <p:spPr>
          <a:xfrm>
            <a:off x="364320" y="1434986"/>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0" name="Line 4"/>
          <p:cNvSpPr/>
          <p:nvPr/>
        </p:nvSpPr>
        <p:spPr>
          <a:xfrm>
            <a:off x="366480" y="871328"/>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141" name="TextShape 5"/>
          <p:cNvSpPr txBox="1"/>
          <p:nvPr/>
        </p:nvSpPr>
        <p:spPr>
          <a:xfrm>
            <a:off x="243720" y="152280"/>
            <a:ext cx="8531640" cy="493560"/>
          </a:xfrm>
          <a:prstGeom prst="rect">
            <a:avLst/>
          </a:prstGeom>
          <a:noFill/>
          <a:ln w="0">
            <a:noFill/>
          </a:ln>
        </p:spPr>
        <p:txBody>
          <a:bodyPr anchor="ctr">
            <a:normAutofit fontScale="97000" lnSpcReduction="10000"/>
          </a:bodyPr>
          <a:lstStyle/>
          <a:p>
            <a:pPr>
              <a:lnSpc>
                <a:spcPct val="100000"/>
              </a:lnSpc>
            </a:pPr>
            <a:r>
              <a:rPr lang="ko-KR" sz="2800" b="1" strike="noStrike" spc="-1">
                <a:solidFill>
                  <a:srgbClr val="1D314E"/>
                </a:solidFill>
                <a:latin typeface="나눔고딕"/>
                <a:ea typeface="나눔고딕"/>
              </a:rPr>
              <a:t>목차</a:t>
            </a:r>
            <a:endParaRPr lang="en-US" sz="2800" b="0" strike="noStrike" spc="-1">
              <a:solidFill>
                <a:srgbClr val="000000"/>
              </a:solidFill>
              <a:latin typeface="맑은 고딕"/>
            </a:endParaRPr>
          </a:p>
        </p:txBody>
      </p:sp>
      <p:sp>
        <p:nvSpPr>
          <p:cNvPr id="142" name="Line 6"/>
          <p:cNvSpPr/>
          <p:nvPr/>
        </p:nvSpPr>
        <p:spPr>
          <a:xfrm>
            <a:off x="364320" y="1717649"/>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
        <p:nvSpPr>
          <p:cNvPr id="8" name="Line 3"/>
          <p:cNvSpPr/>
          <p:nvPr/>
        </p:nvSpPr>
        <p:spPr>
          <a:xfrm>
            <a:off x="364320" y="1996301"/>
            <a:ext cx="7704000" cy="0"/>
          </a:xfrm>
          <a:prstGeom prst="line">
            <a:avLst/>
          </a:prstGeom>
          <a:ln w="3175">
            <a:solidFill>
              <a:schemeClr val="tx1">
                <a:lumMod val="75000"/>
                <a:lumOff val="25000"/>
              </a:schemeClr>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a:t>
            </a:r>
            <a:r>
              <a:rPr lang="ko-KR" altLang="en-US" sz="1000" b="0" strike="noStrike" spc="-32" dirty="0" smtClean="0">
                <a:solidFill>
                  <a:srgbClr val="0D0D0D"/>
                </a:solidFill>
                <a:latin typeface="나눔고딕"/>
                <a:ea typeface="나눔고딕"/>
              </a:rPr>
              <a:t>자바</a:t>
            </a:r>
            <a:r>
              <a:rPr lang="en-US" altLang="ko-KR" sz="1000" b="0" strike="noStrike" spc="-32" dirty="0" smtClean="0">
                <a:solidFill>
                  <a:srgbClr val="0D0D0D"/>
                </a:solidFill>
                <a:latin typeface="나눔고딕"/>
                <a:ea typeface="나눔고딕"/>
              </a:rPr>
              <a:t>(Java) - Barbecue(</a:t>
            </a:r>
            <a:r>
              <a:rPr lang="ko-KR" altLang="en-US" sz="1000" b="0" strike="noStrike" spc="-32" dirty="0" err="1" smtClean="0">
                <a:solidFill>
                  <a:srgbClr val="0D0D0D"/>
                </a:solidFill>
                <a:latin typeface="나눔고딕"/>
                <a:ea typeface="나눔고딕"/>
              </a:rPr>
              <a:t>바베큐</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바코드 생성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151"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2"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1. </a:t>
            </a:r>
            <a:r>
              <a:rPr lang="ko-KR" sz="2000" b="1" strike="noStrike" spc="-151">
                <a:solidFill>
                  <a:srgbClr val="1C314E"/>
                </a:solidFill>
                <a:latin typeface="나눔고딕"/>
                <a:ea typeface="나눔고딕"/>
              </a:rPr>
              <a:t>문서 이력</a:t>
            </a:r>
            <a:endParaRPr lang="en-US" sz="2000" b="0" strike="noStrike" spc="-1">
              <a:solidFill>
                <a:srgbClr val="000000"/>
              </a:solidFill>
              <a:latin typeface="맑은 고딕"/>
            </a:endParaRPr>
          </a:p>
        </p:txBody>
      </p:sp>
      <p:sp>
        <p:nvSpPr>
          <p:cNvPr id="153"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9C3711EB-90F9-459C-AEC2-65826A10C01E}" type="slidenum">
              <a:rPr lang="en-US" sz="1000" b="0" strike="noStrike" spc="-32">
                <a:solidFill>
                  <a:srgbClr val="0D0D0D"/>
                </a:solidFill>
                <a:latin typeface="나눔고딕"/>
                <a:ea typeface="나눔고딕"/>
              </a:rPr>
              <a:t>3</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8</a:t>
            </a:r>
            <a:endParaRPr lang="en-US" sz="1000" b="0" strike="noStrike" spc="-1" dirty="0">
              <a:latin typeface="나눔고딕"/>
            </a:endParaRPr>
          </a:p>
        </p:txBody>
      </p:sp>
      <p:sp>
        <p:nvSpPr>
          <p:cNvPr id="154" name="CustomShape 5"/>
          <p:cNvSpPr/>
          <p:nvPr/>
        </p:nvSpPr>
        <p:spPr>
          <a:xfrm>
            <a:off x="256680" y="1433159"/>
            <a:ext cx="8470080" cy="5243866"/>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241"/>
              </a:spcBef>
              <a:tabLst>
                <a:tab pos="0" algn="l"/>
              </a:tabLst>
            </a:pPr>
            <a:r>
              <a:rPr lang="en-US" altLang="ko-KR" sz="1050" spc="-1" dirty="0" smtClean="0">
                <a:solidFill>
                  <a:srgbClr val="3D3C3E"/>
                </a:solidFill>
                <a:latin typeface="나눔고딕"/>
                <a:ea typeface="나눔고딕"/>
              </a:rPr>
              <a:t>2021-03-09 17:10 </a:t>
            </a:r>
            <a:r>
              <a:rPr lang="ko-KR" altLang="ko-KR" sz="1050" spc="-1" dirty="0">
                <a:solidFill>
                  <a:srgbClr val="3D3C3E"/>
                </a:solidFill>
                <a:latin typeface="나눔고딕"/>
                <a:ea typeface="나눔고딕"/>
              </a:rPr>
              <a:t>문서 최초 작성</a:t>
            </a:r>
            <a:r>
              <a:rPr lang="en-US" altLang="ko-KR" sz="1050" spc="-1" dirty="0">
                <a:solidFill>
                  <a:srgbClr val="3D3C3E"/>
                </a:solidFill>
                <a:latin typeface="나눔고딕"/>
                <a:ea typeface="나눔고딕"/>
              </a:rPr>
              <a:t>, </a:t>
            </a:r>
            <a:r>
              <a:rPr lang="ko-KR" altLang="en-US" sz="1050" spc="-1" dirty="0" smtClean="0">
                <a:solidFill>
                  <a:srgbClr val="3D3C3E"/>
                </a:solidFill>
                <a:latin typeface="나눔고딕"/>
                <a:ea typeface="나눔고딕"/>
              </a:rPr>
              <a:t>도도</a:t>
            </a:r>
            <a:r>
              <a:rPr lang="en-US" altLang="ko-KR" sz="1050" spc="-1" dirty="0" smtClean="0">
                <a:solidFill>
                  <a:srgbClr val="3D3C3E"/>
                </a:solidFill>
                <a:latin typeface="나눔고딕"/>
                <a:ea typeface="나눔고딕"/>
              </a:rPr>
              <a:t>(Dodo)</a:t>
            </a:r>
            <a:endParaRPr lang="en-US" altLang="ko-KR" sz="1050" spc="-1" dirty="0">
              <a:solidFill>
                <a:srgbClr val="3D3C3E"/>
              </a:solidFill>
              <a:latin typeface="나눔고딕"/>
              <a:ea typeface="나눔고딕"/>
            </a:endParaRPr>
          </a:p>
          <a:p>
            <a:pPr>
              <a:lnSpc>
                <a:spcPct val="100000"/>
              </a:lnSpc>
              <a:spcBef>
                <a:spcPts val="241"/>
              </a:spcBef>
              <a:tabLst>
                <a:tab pos="0" algn="l"/>
              </a:tabLst>
            </a:pPr>
            <a:r>
              <a:rPr lang="en-US" altLang="ko-KR" sz="1050" spc="-1" dirty="0" smtClean="0">
                <a:solidFill>
                  <a:srgbClr val="3D3C3E"/>
                </a:solidFill>
                <a:latin typeface="나눔고딕"/>
                <a:ea typeface="나눔고딕"/>
              </a:rPr>
              <a:t>2021-03-09 17:18 </a:t>
            </a:r>
            <a:r>
              <a:rPr lang="ko-KR" altLang="ko-KR" sz="1050" spc="-1" dirty="0">
                <a:solidFill>
                  <a:srgbClr val="3D3C3E"/>
                </a:solidFill>
                <a:latin typeface="나눔고딕"/>
                <a:ea typeface="나눔고딕"/>
              </a:rPr>
              <a:t>문서 작성 완료</a:t>
            </a:r>
            <a:r>
              <a:rPr lang="en-US" altLang="ko-KR" sz="1050" spc="-1" dirty="0">
                <a:solidFill>
                  <a:srgbClr val="3D3C3E"/>
                </a:solidFill>
                <a:latin typeface="나눔고딕"/>
                <a:ea typeface="나눔고딕"/>
              </a:rPr>
              <a:t>, </a:t>
            </a:r>
            <a:r>
              <a:rPr lang="ko-KR" altLang="en-US" sz="1050" spc="-1" dirty="0">
                <a:solidFill>
                  <a:srgbClr val="3D3C3E"/>
                </a:solidFill>
                <a:latin typeface="나눔고딕"/>
                <a:ea typeface="나눔고딕"/>
              </a:rPr>
              <a:t>도도</a:t>
            </a:r>
            <a:r>
              <a:rPr lang="en-US" altLang="ko-KR" sz="1050" spc="-1" dirty="0">
                <a:solidFill>
                  <a:srgbClr val="3D3C3E"/>
                </a:solidFill>
                <a:latin typeface="나눔고딕"/>
                <a:ea typeface="나눔고딕"/>
              </a:rPr>
              <a:t>(Dodo)</a:t>
            </a:r>
          </a:p>
          <a:p>
            <a:pPr>
              <a:spcBef>
                <a:spcPts val="241"/>
              </a:spcBef>
              <a:tabLst>
                <a:tab pos="0" algn="l"/>
              </a:tabLst>
            </a:pPr>
            <a:endParaRPr lang="en-US" altLang="ko-KR" sz="1050" spc="-1" dirty="0">
              <a:latin typeface="나눔고딕"/>
            </a:endParaRPr>
          </a:p>
          <a:p>
            <a:pPr>
              <a:lnSpc>
                <a:spcPct val="100000"/>
              </a:lnSpc>
              <a:spcBef>
                <a:spcPts val="241"/>
              </a:spcBef>
              <a:tabLst>
                <a:tab pos="0" algn="l"/>
              </a:tabLst>
            </a:pPr>
            <a:endParaRPr lang="en-US" altLang="ko-KR" sz="1050" spc="-1" dirty="0">
              <a:latin typeface="나눔고딕"/>
            </a:endParaRPr>
          </a:p>
          <a:p>
            <a:pPr>
              <a:lnSpc>
                <a:spcPct val="100000"/>
              </a:lnSpc>
              <a:spcBef>
                <a:spcPts val="241"/>
              </a:spcBef>
              <a:tabLst>
                <a:tab pos="0" algn="l"/>
              </a:tabLst>
            </a:pPr>
            <a:endParaRPr lang="en-US" sz="1050" b="0" strike="noStrike" spc="-1" dirty="0">
              <a:latin typeface="나눔고딕"/>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a:t>
            </a:r>
            <a:r>
              <a:rPr lang="ko-KR" altLang="en-US" sz="1000" b="0" strike="noStrike" spc="-32" dirty="0" smtClean="0">
                <a:solidFill>
                  <a:srgbClr val="0D0D0D"/>
                </a:solidFill>
                <a:latin typeface="나눔고딕"/>
                <a:ea typeface="나눔고딕"/>
              </a:rPr>
              <a:t>자바</a:t>
            </a:r>
            <a:r>
              <a:rPr lang="en-US" altLang="ko-KR" sz="1000" b="0" strike="noStrike" spc="-32" dirty="0" smtClean="0">
                <a:solidFill>
                  <a:srgbClr val="0D0D0D"/>
                </a:solidFill>
                <a:latin typeface="나눔고딕"/>
                <a:ea typeface="나눔고딕"/>
              </a:rPr>
              <a:t>(Java) - Barbecue(</a:t>
            </a:r>
            <a:r>
              <a:rPr lang="ko-KR" altLang="en-US" sz="1000" b="0" strike="noStrike" spc="-32" dirty="0" err="1" smtClean="0">
                <a:solidFill>
                  <a:srgbClr val="0D0D0D"/>
                </a:solidFill>
                <a:latin typeface="나눔고딕"/>
                <a:ea typeface="나눔고딕"/>
              </a:rPr>
              <a:t>바베큐</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바코드 생성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156" name="Line 2"/>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157" name="TextShape 3"/>
          <p:cNvSpPr txBox="1"/>
          <p:nvPr/>
        </p:nvSpPr>
        <p:spPr>
          <a:xfrm>
            <a:off x="256680" y="700200"/>
            <a:ext cx="8514000" cy="580680"/>
          </a:xfrm>
          <a:prstGeom prst="rect">
            <a:avLst/>
          </a:prstGeom>
          <a:noFill/>
          <a:ln w="0">
            <a:noFill/>
          </a:ln>
        </p:spPr>
        <p:txBody>
          <a:bodyPr anchor="ctr">
            <a:noAutofit/>
          </a:bodyPr>
          <a:lstStyle/>
          <a:p>
            <a:pPr>
              <a:lnSpc>
                <a:spcPct val="100000"/>
              </a:lnSpc>
            </a:pPr>
            <a:r>
              <a:rPr lang="en-US" sz="2000" b="1" strike="noStrike" spc="-151">
                <a:solidFill>
                  <a:srgbClr val="1C314E"/>
                </a:solidFill>
                <a:latin typeface="나눔고딕"/>
                <a:ea typeface="나눔고딕"/>
              </a:rPr>
              <a:t>2. </a:t>
            </a:r>
            <a:r>
              <a:rPr lang="ko-KR" sz="2000" b="1" strike="noStrike" spc="-151">
                <a:solidFill>
                  <a:srgbClr val="1C314E"/>
                </a:solidFill>
                <a:latin typeface="나눔고딕"/>
                <a:ea typeface="나눔고딕"/>
              </a:rPr>
              <a:t>라이선스</a:t>
            </a:r>
            <a:endParaRPr lang="en-US" sz="2000" b="0" strike="noStrike" spc="-1">
              <a:solidFill>
                <a:srgbClr val="000000"/>
              </a:solidFill>
              <a:latin typeface="맑은 고딕"/>
            </a:endParaRPr>
          </a:p>
        </p:txBody>
      </p:sp>
      <p:sp>
        <p:nvSpPr>
          <p:cNvPr id="158" name="CustomShape 4"/>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6C68E8A5-CA48-4B1A-99C2-F57A13838522}" type="slidenum">
              <a:rPr lang="en-US" sz="1000" b="0" strike="noStrike" spc="-32">
                <a:solidFill>
                  <a:srgbClr val="0D0D0D"/>
                </a:solidFill>
                <a:latin typeface="나눔고딕"/>
                <a:ea typeface="나눔고딕"/>
              </a:rPr>
              <a:t>4</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8</a:t>
            </a:r>
            <a:endParaRPr lang="en-US" sz="1000" b="0" strike="noStrike" spc="-1" dirty="0">
              <a:latin typeface="나눔고딕"/>
            </a:endParaRPr>
          </a:p>
        </p:txBody>
      </p:sp>
      <p:sp>
        <p:nvSpPr>
          <p:cNvPr id="159" name="CustomShape 5"/>
          <p:cNvSpPr/>
          <p:nvPr/>
        </p:nvSpPr>
        <p:spPr>
          <a:xfrm>
            <a:off x="256680" y="1433160"/>
            <a:ext cx="8470080" cy="1639800"/>
          </a:xfrm>
          <a:prstGeom prst="rect">
            <a:avLst/>
          </a:prstGeom>
          <a:noFill/>
          <a:ln w="0">
            <a:noFill/>
          </a:ln>
        </p:spPr>
        <p:style>
          <a:lnRef idx="0">
            <a:scrgbClr r="0" g="0" b="0"/>
          </a:lnRef>
          <a:fillRef idx="0">
            <a:scrgbClr r="0" g="0" b="0"/>
          </a:fillRef>
          <a:effectRef idx="0">
            <a:scrgbClr r="0" g="0" b="0"/>
          </a:effectRef>
          <a:fontRef idx="minor"/>
        </p:style>
        <p:txBody>
          <a:bodyPr>
            <a:normAutofit/>
          </a:bodyPr>
          <a:lstStyle/>
          <a:p>
            <a:pPr>
              <a:lnSpc>
                <a:spcPct val="100000"/>
              </a:lnSpc>
              <a:spcBef>
                <a:spcPts val="241"/>
              </a:spcBef>
              <a:tabLst>
                <a:tab pos="0" algn="l"/>
              </a:tabLst>
            </a:pPr>
            <a:r>
              <a:rPr lang="en-US" altLang="ko-KR" sz="1200" b="1" dirty="0">
                <a:latin typeface="나눔고딕" pitchFamily="50" charset="-127"/>
                <a:ea typeface="나눔고딕" pitchFamily="50" charset="-127"/>
              </a:rPr>
              <a:t>Copyright </a:t>
            </a:r>
            <a:r>
              <a:rPr lang="en-US" altLang="ko-KR" sz="1200" b="1" dirty="0" smtClean="0">
                <a:latin typeface="나눔고딕" pitchFamily="50" charset="-127"/>
                <a:ea typeface="나눔고딕" pitchFamily="50" charset="-127"/>
              </a:rPr>
              <a:t>2021, Dodo(</a:t>
            </a:r>
            <a:r>
              <a:rPr lang="ko-KR" altLang="en-US" sz="1200" b="1" dirty="0" smtClean="0">
                <a:latin typeface="나눔고딕" pitchFamily="50" charset="-127"/>
                <a:ea typeface="나눔고딕" pitchFamily="50" charset="-127"/>
              </a:rPr>
              <a:t>자바 </a:t>
            </a:r>
            <a:r>
              <a:rPr lang="en-US" altLang="ko-KR" sz="1200" b="1" dirty="0" smtClean="0">
                <a:latin typeface="나눔고딕" pitchFamily="50" charset="-127"/>
                <a:ea typeface="나눔고딕" pitchFamily="50" charset="-127"/>
              </a:rPr>
              <a:t>- </a:t>
            </a:r>
            <a:r>
              <a:rPr lang="ko-KR" altLang="en-US" sz="1200" b="1" dirty="0" smtClean="0">
                <a:latin typeface="나눔고딕" pitchFamily="50" charset="-127"/>
                <a:ea typeface="나눔고딕" pitchFamily="50" charset="-127"/>
              </a:rPr>
              <a:t>바비큐 프로젝트 </a:t>
            </a:r>
            <a:r>
              <a:rPr lang="en-US" altLang="ko-KR" sz="1200" b="1" dirty="0" smtClean="0">
                <a:latin typeface="나눔고딕" pitchFamily="50" charset="-127"/>
                <a:ea typeface="나눔고딕" pitchFamily="50" charset="-127"/>
              </a:rPr>
              <a:t>/ </a:t>
            </a:r>
            <a:r>
              <a:rPr lang="ko-KR" altLang="en-US" sz="1200" b="1" dirty="0" smtClean="0">
                <a:latin typeface="나눔고딕" pitchFamily="50" charset="-127"/>
                <a:ea typeface="나눔고딕" pitchFamily="50" charset="-127"/>
              </a:rPr>
              <a:t>바코드 생성 가이드</a:t>
            </a:r>
            <a:r>
              <a:rPr lang="en-US" altLang="ko-KR" sz="1200" b="1" dirty="0">
                <a:latin typeface="나눔고딕" pitchFamily="50" charset="-127"/>
                <a:ea typeface="나눔고딕" pitchFamily="50" charset="-127"/>
              </a:rPr>
              <a:t>)</a:t>
            </a:r>
            <a:br>
              <a:rPr lang="en-US" altLang="ko-KR" sz="1200" b="1" dirty="0">
                <a:latin typeface="나눔고딕" pitchFamily="50" charset="-127"/>
                <a:ea typeface="나눔고딕" pitchFamily="50" charset="-127"/>
              </a:rPr>
            </a:br>
            <a:r>
              <a:rPr lang="en-US" altLang="ko-KR" sz="1200" b="1" dirty="0">
                <a:latin typeface="나눔고딕" pitchFamily="50" charset="-127"/>
                <a:ea typeface="나눔고딕" pitchFamily="50" charset="-127"/>
              </a:rPr>
              <a:t>(Java-Barbecue Project / Barcode Creation Guide</a:t>
            </a:r>
            <a:r>
              <a:rPr lang="en-US" altLang="ko-KR" sz="1200" b="1" dirty="0" smtClean="0">
                <a:latin typeface="나눔고딕" pitchFamily="50" charset="-127"/>
                <a:ea typeface="나눔고딕" pitchFamily="50" charset="-127"/>
              </a:rPr>
              <a:t>)</a:t>
            </a:r>
          </a:p>
          <a:p>
            <a:pPr>
              <a:lnSpc>
                <a:spcPct val="100000"/>
              </a:lnSpc>
              <a:spcBef>
                <a:spcPts val="241"/>
              </a:spcBef>
              <a:tabLst>
                <a:tab pos="0" algn="l"/>
              </a:tabLst>
            </a:pPr>
            <a:endParaRPr lang="en-US" altLang="ko-KR" sz="1200" dirty="0" smtClean="0">
              <a:latin typeface="나눔고딕" pitchFamily="50" charset="-127"/>
              <a:ea typeface="나눔고딕" pitchFamily="50" charset="-127"/>
            </a:endParaRPr>
          </a:p>
          <a:p>
            <a:pPr>
              <a:lnSpc>
                <a:spcPct val="100000"/>
              </a:lnSpc>
              <a:spcBef>
                <a:spcPts val="241"/>
              </a:spcBef>
              <a:tabLst>
                <a:tab pos="0" algn="l"/>
              </a:tabLst>
            </a:pPr>
            <a:r>
              <a:rPr lang="en-US" altLang="ko-KR" sz="1200" dirty="0" smtClean="0">
                <a:latin typeface="나눔고딕" pitchFamily="50" charset="-127"/>
                <a:ea typeface="나눔고딕" pitchFamily="50" charset="-127"/>
              </a:rPr>
              <a:t>Licensed </a:t>
            </a:r>
            <a:r>
              <a:rPr lang="en-US" altLang="ko-KR" sz="1200" dirty="0">
                <a:latin typeface="나눔고딕" pitchFamily="50" charset="-127"/>
                <a:ea typeface="나눔고딕" pitchFamily="50" charset="-127"/>
              </a:rPr>
              <a:t>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endParaRPr lang="en-US" sz="1200" b="0" strike="noStrike" spc="-1" dirty="0">
              <a:latin typeface="나눔고딕" pitchFamily="50" charset="-127"/>
              <a:ea typeface="나눔고딕"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descr="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5800" y="1904168"/>
            <a:ext cx="7772400" cy="4116387"/>
          </a:xfrm>
          <a:prstGeom prst="rect">
            <a:avLst/>
          </a:prstGeom>
          <a:ln>
            <a:noFill/>
          </a:ln>
          <a:effectLst>
            <a:outerShdw blurRad="190500" algn="tl" rotWithShape="0">
              <a:srgbClr val="000000">
                <a:alpha val="70000"/>
              </a:srgbClr>
            </a:outerShdw>
          </a:effectLst>
        </p:spPr>
      </p:pic>
      <p:sp>
        <p:nvSpPr>
          <p:cNvPr id="3" name="CustomShape 1">
            <a:extLst>
              <a:ext uri="{FF2B5EF4-FFF2-40B4-BE49-F238E27FC236}">
                <a16:creationId xmlns:a16="http://schemas.microsoft.com/office/drawing/2014/main" xmlns="" id="{DD0F3227-0D1A-4611-AC98-DFB3C0A731FF}"/>
              </a:ext>
            </a:extLst>
          </p:cNvPr>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a:t>
            </a:r>
            <a:r>
              <a:rPr lang="ko-KR" altLang="en-US" sz="1000" b="0" strike="noStrike" spc="-32" dirty="0" smtClean="0">
                <a:solidFill>
                  <a:srgbClr val="0D0D0D"/>
                </a:solidFill>
                <a:latin typeface="나눔고딕"/>
                <a:ea typeface="나눔고딕"/>
              </a:rPr>
              <a:t>자바</a:t>
            </a:r>
            <a:r>
              <a:rPr lang="en-US" altLang="ko-KR" sz="1000" b="0" strike="noStrike" spc="-32" dirty="0" smtClean="0">
                <a:solidFill>
                  <a:srgbClr val="0D0D0D"/>
                </a:solidFill>
                <a:latin typeface="나눔고딕"/>
                <a:ea typeface="나눔고딕"/>
              </a:rPr>
              <a:t>(Java) - Barbecue(</a:t>
            </a:r>
            <a:r>
              <a:rPr lang="ko-KR" altLang="en-US" sz="1000" b="0" strike="noStrike" spc="-32" dirty="0" err="1" smtClean="0">
                <a:solidFill>
                  <a:srgbClr val="0D0D0D"/>
                </a:solidFill>
                <a:latin typeface="나눔고딕"/>
                <a:ea typeface="나눔고딕"/>
              </a:rPr>
              <a:t>바베큐</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바코드 생성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4" name="Line 2">
            <a:extLst>
              <a:ext uri="{FF2B5EF4-FFF2-40B4-BE49-F238E27FC236}">
                <a16:creationId xmlns:a16="http://schemas.microsoft.com/office/drawing/2014/main" xmlns=""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5" name="CustomShape 3">
            <a:extLst>
              <a:ext uri="{FF2B5EF4-FFF2-40B4-BE49-F238E27FC236}">
                <a16:creationId xmlns:a16="http://schemas.microsoft.com/office/drawing/2014/main" xmlns=""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trike="noStrike" spc="-151" dirty="0">
                <a:solidFill>
                  <a:srgbClr val="1C314E"/>
                </a:solidFill>
                <a:latin typeface="나눔고딕"/>
                <a:ea typeface="나눔고딕"/>
              </a:rPr>
              <a:t>3. </a:t>
            </a:r>
            <a:r>
              <a:rPr lang="en-US" altLang="ko-KR" b="1" spc="-151" dirty="0" smtClean="0">
                <a:solidFill>
                  <a:srgbClr val="1C314E"/>
                </a:solidFill>
                <a:latin typeface="나눔고딕"/>
                <a:ea typeface="나눔고딕"/>
              </a:rPr>
              <a:t>[</a:t>
            </a:r>
            <a:r>
              <a:rPr lang="ko-KR" altLang="en-US" b="1" spc="-151" dirty="0" err="1" smtClean="0">
                <a:solidFill>
                  <a:srgbClr val="1C314E"/>
                </a:solidFill>
                <a:latin typeface="나눔고딕"/>
                <a:ea typeface="나눔고딕"/>
              </a:rPr>
              <a:t>이클립스</a:t>
            </a:r>
            <a:r>
              <a:rPr lang="en-US" altLang="ko-KR" b="1" spc="-151" dirty="0" smtClean="0">
                <a:solidFill>
                  <a:srgbClr val="1C314E"/>
                </a:solidFill>
                <a:latin typeface="나눔고딕"/>
                <a:ea typeface="나눔고딕"/>
              </a:rPr>
              <a:t>(Eclipse)] jdom.jar, barbecue-1.5 / </a:t>
            </a:r>
            <a:r>
              <a:rPr lang="ko-KR" altLang="en-US" b="1" spc="-151" dirty="0" smtClean="0">
                <a:solidFill>
                  <a:srgbClr val="1C314E"/>
                </a:solidFill>
                <a:latin typeface="나눔고딕"/>
                <a:ea typeface="나눔고딕"/>
              </a:rPr>
              <a:t>설정방법</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a:t>
            </a:r>
            <a:r>
              <a:rPr lang="en-US" altLang="ko-KR" b="1" spc="-151" dirty="0" smtClean="0">
                <a:solidFill>
                  <a:srgbClr val="1C314E"/>
                </a:solidFill>
                <a:latin typeface="나눔고딕"/>
                <a:ea typeface="나눔고딕"/>
              </a:rPr>
              <a:t>2021-03-09)</a:t>
            </a:r>
            <a:endParaRPr lang="en-US" b="1" strike="noStrike" spc="-1" dirty="0">
              <a:latin typeface="나눔고딕"/>
            </a:endParaRPr>
          </a:p>
        </p:txBody>
      </p:sp>
      <p:sp>
        <p:nvSpPr>
          <p:cNvPr id="6" name="CustomShape 4">
            <a:extLst>
              <a:ext uri="{FF2B5EF4-FFF2-40B4-BE49-F238E27FC236}">
                <a16:creationId xmlns:a16="http://schemas.microsoft.com/office/drawing/2014/main" xmlns=""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5</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8</a:t>
            </a:r>
            <a:endParaRPr lang="en-US" sz="1000" b="0" strike="noStrike" spc="-1" dirty="0">
              <a:latin typeface="나눔고딕"/>
            </a:endParaRPr>
          </a:p>
        </p:txBody>
      </p:sp>
      <p:sp>
        <p:nvSpPr>
          <p:cNvPr id="7" name="CustomShape 5"/>
          <p:cNvSpPr/>
          <p:nvPr/>
        </p:nvSpPr>
        <p:spPr>
          <a:xfrm>
            <a:off x="256680" y="1130403"/>
            <a:ext cx="8470080" cy="309101"/>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spcBef>
                <a:spcPts val="241"/>
              </a:spcBef>
              <a:tabLst>
                <a:tab pos="0" algn="l"/>
              </a:tabLst>
            </a:pPr>
            <a:r>
              <a:rPr lang="ko-KR" altLang="en-US" sz="1100" strike="noStrike" spc="-1" dirty="0" err="1" smtClean="0">
                <a:latin typeface="나눔고딕" pitchFamily="50" charset="-127"/>
                <a:ea typeface="나눔고딕" pitchFamily="50" charset="-127"/>
              </a:rPr>
              <a:t>이클립스</a:t>
            </a:r>
            <a:r>
              <a:rPr lang="ko-KR" altLang="en-US" sz="1100" strike="noStrike" spc="-1" dirty="0" smtClean="0">
                <a:latin typeface="나눔고딕" pitchFamily="50" charset="-127"/>
                <a:ea typeface="나눔고딕" pitchFamily="50" charset="-127"/>
              </a:rPr>
              <a:t> 프로젝트에서 </a:t>
            </a:r>
            <a:r>
              <a:rPr lang="en-US" altLang="ko-KR" sz="1100" strike="noStrike" spc="-1" dirty="0" smtClean="0">
                <a:latin typeface="나눔고딕" pitchFamily="50" charset="-127"/>
                <a:ea typeface="나눔고딕" pitchFamily="50" charset="-127"/>
              </a:rPr>
              <a:t>barbecue</a:t>
            </a:r>
            <a:r>
              <a:rPr lang="ko-KR" altLang="en-US" sz="1100" strike="noStrike" spc="-1" dirty="0" smtClean="0">
                <a:latin typeface="나눔고딕" pitchFamily="50" charset="-127"/>
                <a:ea typeface="나눔고딕" pitchFamily="50" charset="-127"/>
              </a:rPr>
              <a:t>와 </a:t>
            </a:r>
            <a:r>
              <a:rPr lang="en-US" altLang="ko-KR" sz="1100" strike="noStrike" spc="-1" dirty="0" err="1" smtClean="0">
                <a:latin typeface="나눔고딕" pitchFamily="50" charset="-127"/>
                <a:ea typeface="나눔고딕" pitchFamily="50" charset="-127"/>
              </a:rPr>
              <a:t>jdom</a:t>
            </a:r>
            <a:r>
              <a:rPr lang="ko-KR" altLang="en-US" sz="1100" strike="noStrike" spc="-1" dirty="0" smtClean="0">
                <a:latin typeface="나눔고딕" pitchFamily="50" charset="-127"/>
                <a:ea typeface="나눔고딕" pitchFamily="50" charset="-127"/>
              </a:rPr>
              <a:t>을 클래스패스</a:t>
            </a:r>
            <a:r>
              <a:rPr lang="en-US" altLang="ko-KR" sz="1100" strike="noStrike" spc="-1" dirty="0" smtClean="0">
                <a:latin typeface="나눔고딕" pitchFamily="50" charset="-127"/>
                <a:ea typeface="나눔고딕" pitchFamily="50" charset="-127"/>
              </a:rPr>
              <a:t>(</a:t>
            </a:r>
            <a:r>
              <a:rPr lang="en-US" altLang="ko-KR" sz="1100" strike="noStrike" spc="-1" dirty="0" err="1" smtClean="0">
                <a:latin typeface="나눔고딕" pitchFamily="50" charset="-127"/>
                <a:ea typeface="나눔고딕" pitchFamily="50" charset="-127"/>
              </a:rPr>
              <a:t>ClassPath</a:t>
            </a:r>
            <a:r>
              <a:rPr lang="en-US" altLang="ko-KR" sz="1100" strike="noStrike" spc="-1" dirty="0" smtClean="0">
                <a:latin typeface="나눔고딕" pitchFamily="50" charset="-127"/>
                <a:ea typeface="나눔고딕" pitchFamily="50" charset="-127"/>
              </a:rPr>
              <a:t>)</a:t>
            </a:r>
            <a:r>
              <a:rPr lang="ko-KR" altLang="en-US" sz="1100" strike="noStrike" spc="-1" dirty="0" smtClean="0">
                <a:latin typeface="나눔고딕" pitchFamily="50" charset="-127"/>
                <a:ea typeface="나눔고딕" pitchFamily="50" charset="-127"/>
              </a:rPr>
              <a:t>에 </a:t>
            </a:r>
            <a:r>
              <a:rPr lang="en-US" altLang="ko-KR" sz="1100" strike="noStrike" spc="-1" dirty="0" smtClean="0">
                <a:latin typeface="나눔고딕" pitchFamily="50" charset="-127"/>
                <a:ea typeface="나눔고딕" pitchFamily="50" charset="-127"/>
              </a:rPr>
              <a:t>Add External JARs(</a:t>
            </a:r>
            <a:r>
              <a:rPr lang="ko-KR" altLang="en-US" sz="1100" strike="noStrike" spc="-1" dirty="0" smtClean="0">
                <a:latin typeface="나눔고딕" pitchFamily="50" charset="-127"/>
                <a:ea typeface="나눔고딕" pitchFamily="50" charset="-127"/>
              </a:rPr>
              <a:t>추가 외부 </a:t>
            </a:r>
            <a:r>
              <a:rPr lang="en-US" altLang="ko-KR" sz="1100" strike="noStrike" spc="-1" dirty="0" smtClean="0">
                <a:latin typeface="나눔고딕" pitchFamily="50" charset="-127"/>
                <a:ea typeface="나눔고딕" pitchFamily="50" charset="-127"/>
              </a:rPr>
              <a:t>Jar</a:t>
            </a:r>
            <a:r>
              <a:rPr lang="ko-KR" altLang="en-US" sz="1100" strike="noStrike" spc="-1" dirty="0" smtClean="0">
                <a:latin typeface="나눔고딕" pitchFamily="50" charset="-127"/>
                <a:ea typeface="나눔고딕" pitchFamily="50" charset="-127"/>
              </a:rPr>
              <a:t>파일</a:t>
            </a:r>
            <a:r>
              <a:rPr lang="en-US" altLang="ko-KR" sz="1100" strike="noStrike" spc="-1" dirty="0" smtClean="0">
                <a:latin typeface="나눔고딕" pitchFamily="50" charset="-127"/>
                <a:ea typeface="나눔고딕" pitchFamily="50" charset="-127"/>
              </a:rPr>
              <a:t>)</a:t>
            </a:r>
            <a:r>
              <a:rPr lang="ko-KR" altLang="en-US" sz="1100" strike="noStrike" spc="-1" dirty="0" smtClean="0">
                <a:latin typeface="나눔고딕" pitchFamily="50" charset="-127"/>
                <a:ea typeface="나눔고딕" pitchFamily="50" charset="-127"/>
              </a:rPr>
              <a:t>을 통해서 </a:t>
            </a:r>
            <a:r>
              <a:rPr lang="ko-KR" altLang="en-US" sz="1100" spc="-1" dirty="0" smtClean="0">
                <a:latin typeface="나눔고딕" pitchFamily="50" charset="-127"/>
                <a:ea typeface="나눔고딕" pitchFamily="50" charset="-127"/>
              </a:rPr>
              <a:t>불러온 모습이다</a:t>
            </a:r>
            <a:r>
              <a:rPr lang="en-US" altLang="ko-KR" sz="1100" spc="-1" dirty="0" smtClean="0">
                <a:latin typeface="나눔고딕" pitchFamily="50" charset="-127"/>
                <a:ea typeface="나눔고딕" pitchFamily="50" charset="-127"/>
              </a:rPr>
              <a:t>.</a:t>
            </a:r>
            <a:endParaRPr lang="en-US" sz="1100" strike="noStrike" spc="-1" dirty="0">
              <a:latin typeface="나눔고딕" pitchFamily="50" charset="-127"/>
              <a:ea typeface="나눔고딕" pitchFamily="50" charset="-127"/>
            </a:endParaRPr>
          </a:p>
        </p:txBody>
      </p:sp>
    </p:spTree>
    <p:extLst>
      <p:ext uri="{BB962C8B-B14F-4D97-AF65-F5344CB8AC3E}">
        <p14:creationId xmlns:p14="http://schemas.microsoft.com/office/powerpoint/2010/main" val="130254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xmlns="" id="{DD0F3227-0D1A-4611-AC98-DFB3C0A731FF}"/>
              </a:ext>
            </a:extLst>
          </p:cNvPr>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a:t>
            </a:r>
            <a:r>
              <a:rPr lang="ko-KR" altLang="en-US" sz="1000" b="0" strike="noStrike" spc="-32" dirty="0" smtClean="0">
                <a:solidFill>
                  <a:srgbClr val="0D0D0D"/>
                </a:solidFill>
                <a:latin typeface="나눔고딕"/>
                <a:ea typeface="나눔고딕"/>
              </a:rPr>
              <a:t>자바</a:t>
            </a:r>
            <a:r>
              <a:rPr lang="en-US" altLang="ko-KR" sz="1000" b="0" strike="noStrike" spc="-32" dirty="0" smtClean="0">
                <a:solidFill>
                  <a:srgbClr val="0D0D0D"/>
                </a:solidFill>
                <a:latin typeface="나눔고딕"/>
                <a:ea typeface="나눔고딕"/>
              </a:rPr>
              <a:t>(Java) - Barbecue(</a:t>
            </a:r>
            <a:r>
              <a:rPr lang="ko-KR" altLang="en-US" sz="1000" b="0" strike="noStrike" spc="-32" dirty="0" err="1" smtClean="0">
                <a:solidFill>
                  <a:srgbClr val="0D0D0D"/>
                </a:solidFill>
                <a:latin typeface="나눔고딕"/>
                <a:ea typeface="나눔고딕"/>
              </a:rPr>
              <a:t>바베큐</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바코드 생성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6" name="Line 2">
            <a:extLst>
              <a:ext uri="{FF2B5EF4-FFF2-40B4-BE49-F238E27FC236}">
                <a16:creationId xmlns:a16="http://schemas.microsoft.com/office/drawing/2014/main" xmlns=""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7" name="CustomShape 3">
            <a:extLst>
              <a:ext uri="{FF2B5EF4-FFF2-40B4-BE49-F238E27FC236}">
                <a16:creationId xmlns:a16="http://schemas.microsoft.com/office/drawing/2014/main" xmlns=""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trike="noStrike" spc="-151" dirty="0">
                <a:solidFill>
                  <a:srgbClr val="1C314E"/>
                </a:solidFill>
                <a:latin typeface="나눔고딕"/>
                <a:ea typeface="나눔고딕"/>
              </a:rPr>
              <a:t>3. </a:t>
            </a:r>
            <a:r>
              <a:rPr lang="en-US" altLang="ko-KR" b="1" spc="-151" dirty="0" smtClean="0">
                <a:solidFill>
                  <a:srgbClr val="1C314E"/>
                </a:solidFill>
                <a:latin typeface="나눔고딕"/>
                <a:ea typeface="나눔고딕"/>
              </a:rPr>
              <a:t>[</a:t>
            </a:r>
            <a:r>
              <a:rPr lang="ko-KR" altLang="en-US" b="1" spc="-151" dirty="0" err="1" smtClean="0">
                <a:solidFill>
                  <a:srgbClr val="1C314E"/>
                </a:solidFill>
                <a:latin typeface="나눔고딕"/>
                <a:ea typeface="나눔고딕"/>
              </a:rPr>
              <a:t>이클립스</a:t>
            </a:r>
            <a:r>
              <a:rPr lang="en-US" altLang="ko-KR" b="1" spc="-151" dirty="0" smtClean="0">
                <a:solidFill>
                  <a:srgbClr val="1C314E"/>
                </a:solidFill>
                <a:latin typeface="나눔고딕"/>
                <a:ea typeface="나눔고딕"/>
              </a:rPr>
              <a:t>(Eclipse)] jdom.jar, barbecue-1.5 / </a:t>
            </a:r>
            <a:r>
              <a:rPr lang="ko-KR" altLang="en-US" b="1" spc="-151" dirty="0" smtClean="0">
                <a:solidFill>
                  <a:srgbClr val="1C314E"/>
                </a:solidFill>
                <a:latin typeface="나눔고딕"/>
                <a:ea typeface="나눔고딕"/>
              </a:rPr>
              <a:t>설정방법</a:t>
            </a:r>
            <a:r>
              <a:rPr lang="en-US" altLang="ko-KR" b="1" spc="-151" dirty="0" smtClean="0">
                <a:solidFill>
                  <a:srgbClr val="1C314E"/>
                </a:solidFill>
                <a:latin typeface="나눔고딕"/>
                <a:ea typeface="나눔고딕"/>
              </a:rPr>
              <a:t> </a:t>
            </a:r>
            <a:r>
              <a:rPr lang="en-US" altLang="ko-KR" b="1" spc="-151" dirty="0">
                <a:solidFill>
                  <a:srgbClr val="1C314E"/>
                </a:solidFill>
                <a:latin typeface="나눔고딕"/>
                <a:ea typeface="나눔고딕"/>
              </a:rPr>
              <a:t>(</a:t>
            </a:r>
            <a:r>
              <a:rPr lang="en-US" altLang="ko-KR" b="1" spc="-151" dirty="0" smtClean="0">
                <a:solidFill>
                  <a:srgbClr val="1C314E"/>
                </a:solidFill>
                <a:latin typeface="나눔고딕"/>
                <a:ea typeface="나눔고딕"/>
              </a:rPr>
              <a:t>2021-03-09)</a:t>
            </a:r>
            <a:endParaRPr lang="en-US" b="1" strike="noStrike" spc="-1" dirty="0">
              <a:latin typeface="나눔고딕"/>
            </a:endParaRPr>
          </a:p>
        </p:txBody>
      </p:sp>
      <p:sp>
        <p:nvSpPr>
          <p:cNvPr id="8" name="CustomShape 4">
            <a:extLst>
              <a:ext uri="{FF2B5EF4-FFF2-40B4-BE49-F238E27FC236}">
                <a16:creationId xmlns:a16="http://schemas.microsoft.com/office/drawing/2014/main" xmlns=""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6</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8</a:t>
            </a:r>
            <a:endParaRPr lang="en-US" sz="1000" b="0" strike="noStrike" spc="-1" dirty="0">
              <a:latin typeface="나눔고딕"/>
            </a:endParaRPr>
          </a:p>
        </p:txBody>
      </p:sp>
      <p:sp>
        <p:nvSpPr>
          <p:cNvPr id="37" name="CustomShape 5"/>
          <p:cNvSpPr/>
          <p:nvPr/>
        </p:nvSpPr>
        <p:spPr>
          <a:xfrm>
            <a:off x="256680" y="1130403"/>
            <a:ext cx="8470080" cy="309101"/>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spcBef>
                <a:spcPts val="241"/>
              </a:spcBef>
              <a:tabLst>
                <a:tab pos="0" algn="l"/>
              </a:tabLst>
            </a:pPr>
            <a:r>
              <a:rPr lang="en-US" altLang="ko-KR" sz="1100" strike="noStrike" spc="-1" dirty="0" smtClean="0">
                <a:latin typeface="나눔고딕" pitchFamily="50" charset="-127"/>
                <a:ea typeface="나눔고딕" pitchFamily="50" charset="-127"/>
              </a:rPr>
              <a:t>Order and Export(</a:t>
            </a:r>
            <a:r>
              <a:rPr lang="ko-KR" altLang="en-US" sz="1100" strike="noStrike" spc="-1" dirty="0" smtClean="0">
                <a:latin typeface="나눔고딕" pitchFamily="50" charset="-127"/>
                <a:ea typeface="나눔고딕" pitchFamily="50" charset="-127"/>
              </a:rPr>
              <a:t>오더 엔 </a:t>
            </a:r>
            <a:r>
              <a:rPr lang="ko-KR" altLang="en-US" sz="1100" spc="-1" dirty="0" err="1" smtClean="0">
                <a:latin typeface="나눔고딕" pitchFamily="50" charset="-127"/>
                <a:ea typeface="나눔고딕" pitchFamily="50" charset="-127"/>
              </a:rPr>
              <a:t>익스포트</a:t>
            </a:r>
            <a:r>
              <a:rPr lang="en-US" altLang="ko-KR" sz="1100" spc="-1" dirty="0" smtClean="0">
                <a:latin typeface="나눔고딕" pitchFamily="50" charset="-127"/>
                <a:ea typeface="나눔고딕" pitchFamily="50" charset="-127"/>
              </a:rPr>
              <a:t>) </a:t>
            </a:r>
            <a:r>
              <a:rPr lang="ko-KR" altLang="en-US" sz="1100" spc="-1" dirty="0" smtClean="0">
                <a:latin typeface="나눔고딕" pitchFamily="50" charset="-127"/>
                <a:ea typeface="나눔고딕" pitchFamily="50" charset="-127"/>
              </a:rPr>
              <a:t>화면에서 </a:t>
            </a:r>
            <a:r>
              <a:rPr lang="en-US" altLang="ko-KR" sz="1100" spc="-1" dirty="0" smtClean="0">
                <a:latin typeface="나눔고딕" pitchFamily="50" charset="-127"/>
                <a:ea typeface="나눔고딕" pitchFamily="50" charset="-127"/>
              </a:rPr>
              <a:t>jdom.jar, barbecue-1.5-beta1.jar</a:t>
            </a:r>
            <a:r>
              <a:rPr lang="ko-KR" altLang="en-US" sz="1100" spc="-1" dirty="0" smtClean="0">
                <a:latin typeface="나눔고딕" pitchFamily="50" charset="-127"/>
                <a:ea typeface="나눔고딕" pitchFamily="50" charset="-127"/>
              </a:rPr>
              <a:t>을 적용한 모습이다</a:t>
            </a:r>
            <a:r>
              <a:rPr lang="en-US" altLang="ko-KR" sz="1100" spc="-1" dirty="0" smtClean="0">
                <a:latin typeface="나눔고딕" pitchFamily="50" charset="-127"/>
                <a:ea typeface="나눔고딕" pitchFamily="50" charset="-127"/>
              </a:rPr>
              <a:t>.</a:t>
            </a:r>
            <a:endParaRPr lang="en-US" sz="1100" strike="noStrike" spc="-1" dirty="0">
              <a:latin typeface="나눔고딕" pitchFamily="50" charset="-127"/>
              <a:ea typeface="나눔고딕" pitchFamily="50" charset="-127"/>
            </a:endParaRPr>
          </a:p>
        </p:txBody>
      </p:sp>
      <p:pic>
        <p:nvPicPr>
          <p:cNvPr id="9" name="그림 8" descr="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1480" y="1701989"/>
            <a:ext cx="7772400" cy="4178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49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xmlns="" id="{DD0F3227-0D1A-4611-AC98-DFB3C0A731FF}"/>
              </a:ext>
            </a:extLst>
          </p:cNvPr>
          <p:cNvSpPr/>
          <p:nvPr/>
        </p:nvSpPr>
        <p:spPr>
          <a:xfrm>
            <a:off x="263520" y="195120"/>
            <a:ext cx="794052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altLang="ko-KR" sz="1000" b="0" strike="noStrike" spc="-32" dirty="0" smtClean="0">
                <a:solidFill>
                  <a:srgbClr val="0D0D0D"/>
                </a:solidFill>
                <a:latin typeface="나눔고딕"/>
                <a:ea typeface="나눔고딕"/>
              </a:rPr>
              <a:t>1.1 </a:t>
            </a:r>
            <a:r>
              <a:rPr lang="ko-KR" altLang="en-US" sz="1000" b="0" strike="noStrike" spc="-32" dirty="0" smtClean="0">
                <a:solidFill>
                  <a:srgbClr val="0D0D0D"/>
                </a:solidFill>
                <a:latin typeface="나눔고딕"/>
                <a:ea typeface="나눔고딕"/>
              </a:rPr>
              <a:t>자바</a:t>
            </a:r>
            <a:r>
              <a:rPr lang="en-US" altLang="ko-KR" sz="1000" b="0" strike="noStrike" spc="-32" dirty="0" smtClean="0">
                <a:solidFill>
                  <a:srgbClr val="0D0D0D"/>
                </a:solidFill>
                <a:latin typeface="나눔고딕"/>
                <a:ea typeface="나눔고딕"/>
              </a:rPr>
              <a:t>(Java) - Barbecue(</a:t>
            </a:r>
            <a:r>
              <a:rPr lang="ko-KR" altLang="en-US" sz="1000" b="0" strike="noStrike" spc="-32" dirty="0" err="1" smtClean="0">
                <a:solidFill>
                  <a:srgbClr val="0D0D0D"/>
                </a:solidFill>
                <a:latin typeface="나눔고딕"/>
                <a:ea typeface="나눔고딕"/>
              </a:rPr>
              <a:t>바베큐</a:t>
            </a:r>
            <a:r>
              <a:rPr lang="en-US" altLang="ko-KR" sz="1000" b="0" strike="noStrike" spc="-32" dirty="0" smtClean="0">
                <a:solidFill>
                  <a:srgbClr val="0D0D0D"/>
                </a:solidFill>
                <a:latin typeface="나눔고딕"/>
                <a:ea typeface="나눔고딕"/>
              </a:rPr>
              <a:t>) </a:t>
            </a:r>
            <a:r>
              <a:rPr lang="ko-KR" altLang="en-US" sz="1000" b="0" strike="noStrike" spc="-32" dirty="0" smtClean="0">
                <a:solidFill>
                  <a:srgbClr val="0D0D0D"/>
                </a:solidFill>
                <a:latin typeface="나눔고딕"/>
                <a:ea typeface="나눔고딕"/>
              </a:rPr>
              <a:t>바코드 생성 </a:t>
            </a:r>
            <a:r>
              <a:rPr lang="en-US" altLang="ko-KR" sz="1000" b="0" strike="noStrike" spc="-32" dirty="0" smtClean="0">
                <a:solidFill>
                  <a:srgbClr val="0D0D0D"/>
                </a:solidFill>
                <a:latin typeface="나눔고딕"/>
                <a:ea typeface="나눔고딕"/>
              </a:rPr>
              <a:t>(2021-03-09)</a:t>
            </a:r>
            <a:endParaRPr lang="en-US" sz="1000" b="0" strike="noStrike" spc="-1" dirty="0">
              <a:latin typeface="나눔고딕"/>
            </a:endParaRPr>
          </a:p>
        </p:txBody>
      </p:sp>
      <p:sp>
        <p:nvSpPr>
          <p:cNvPr id="6" name="Line 2">
            <a:extLst>
              <a:ext uri="{FF2B5EF4-FFF2-40B4-BE49-F238E27FC236}">
                <a16:creationId xmlns:a16="http://schemas.microsoft.com/office/drawing/2014/main" xmlns="" id="{16328022-90A9-4CA8-94EA-050F3420E509}"/>
              </a:ext>
            </a:extLst>
          </p:cNvPr>
          <p:cNvSpPr/>
          <p:nvPr/>
        </p:nvSpPr>
        <p:spPr>
          <a:xfrm>
            <a:off x="364680" y="547560"/>
            <a:ext cx="8406000" cy="0"/>
          </a:xfrm>
          <a:prstGeom prst="line">
            <a:avLst/>
          </a:prstGeom>
          <a:ln w="3175">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7" name="CustomShape 3">
            <a:extLst>
              <a:ext uri="{FF2B5EF4-FFF2-40B4-BE49-F238E27FC236}">
                <a16:creationId xmlns:a16="http://schemas.microsoft.com/office/drawing/2014/main" xmlns="" id="{ADA10CB1-1AC4-401D-AA45-5A70C085EFA8}"/>
              </a:ext>
            </a:extLst>
          </p:cNvPr>
          <p:cNvSpPr/>
          <p:nvPr/>
        </p:nvSpPr>
        <p:spPr>
          <a:xfrm>
            <a:off x="256680" y="700200"/>
            <a:ext cx="8514000" cy="58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b="1" strike="noStrike" spc="-151" dirty="0" smtClean="0">
                <a:solidFill>
                  <a:srgbClr val="1C314E"/>
                </a:solidFill>
                <a:latin typeface="나눔고딕"/>
                <a:ea typeface="나눔고딕"/>
              </a:rPr>
              <a:t>4. </a:t>
            </a:r>
            <a:r>
              <a:rPr lang="en-US" altLang="ko-KR" b="1" spc="-151" dirty="0" smtClean="0">
                <a:solidFill>
                  <a:srgbClr val="1C314E"/>
                </a:solidFill>
                <a:latin typeface="나눔고딕"/>
                <a:ea typeface="나눔고딕"/>
              </a:rPr>
              <a:t>[</a:t>
            </a:r>
            <a:r>
              <a:rPr lang="ko-KR" altLang="en-US" b="1" spc="-151" dirty="0" err="1" smtClean="0">
                <a:solidFill>
                  <a:srgbClr val="1C314E"/>
                </a:solidFill>
                <a:latin typeface="나눔고딕"/>
                <a:ea typeface="나눔고딕"/>
              </a:rPr>
              <a:t>이클립스</a:t>
            </a:r>
            <a:r>
              <a:rPr lang="en-US" altLang="ko-KR" b="1" spc="-151" dirty="0" smtClean="0">
                <a:solidFill>
                  <a:srgbClr val="1C314E"/>
                </a:solidFill>
                <a:latin typeface="나눔고딕"/>
                <a:ea typeface="나눔고딕"/>
              </a:rPr>
              <a:t>(Eclipse)] </a:t>
            </a:r>
            <a:r>
              <a:rPr lang="ko-KR" altLang="en-US" b="1" spc="-151" dirty="0" smtClean="0">
                <a:solidFill>
                  <a:srgbClr val="1C314E"/>
                </a:solidFill>
                <a:latin typeface="나눔고딕"/>
                <a:ea typeface="나눔고딕"/>
              </a:rPr>
              <a:t>소스코드 </a:t>
            </a:r>
            <a:r>
              <a:rPr lang="en-US" altLang="ko-KR" b="1" spc="-151" dirty="0" smtClean="0">
                <a:solidFill>
                  <a:srgbClr val="1C314E"/>
                </a:solidFill>
                <a:latin typeface="나눔고딕"/>
                <a:ea typeface="나눔고딕"/>
              </a:rPr>
              <a:t>(2021-03-09)</a:t>
            </a:r>
            <a:endParaRPr lang="en-US" b="1" strike="noStrike" spc="-1" dirty="0">
              <a:latin typeface="나눔고딕"/>
            </a:endParaRPr>
          </a:p>
        </p:txBody>
      </p:sp>
      <p:sp>
        <p:nvSpPr>
          <p:cNvPr id="8" name="CustomShape 4">
            <a:extLst>
              <a:ext uri="{FF2B5EF4-FFF2-40B4-BE49-F238E27FC236}">
                <a16:creationId xmlns:a16="http://schemas.microsoft.com/office/drawing/2014/main" xmlns="" id="{82B2CAFE-2C9C-4D8B-9903-678CA0CD007E}"/>
              </a:ext>
            </a:extLst>
          </p:cNvPr>
          <p:cNvSpPr/>
          <p:nvPr/>
        </p:nvSpPr>
        <p:spPr>
          <a:xfrm>
            <a:off x="7277400" y="195120"/>
            <a:ext cx="158364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fld id="{D15E0137-9E2D-419D-9943-DEBB93C34F03}" type="slidenum">
              <a:rPr lang="en-US" sz="1000" b="0" strike="noStrike" spc="-32">
                <a:solidFill>
                  <a:srgbClr val="0D0D0D"/>
                </a:solidFill>
                <a:latin typeface="나눔고딕"/>
                <a:ea typeface="나눔고딕"/>
              </a:rPr>
              <a:t>7</a:t>
            </a:fld>
            <a:r>
              <a:rPr lang="en-US" sz="1000" b="0" strike="noStrike" spc="-32" dirty="0">
                <a:solidFill>
                  <a:srgbClr val="0D0D0D"/>
                </a:solidFill>
                <a:latin typeface="나눔고딕"/>
                <a:ea typeface="나눔고딕"/>
              </a:rPr>
              <a:t> </a:t>
            </a:r>
            <a:r>
              <a:rPr lang="en-US" sz="1000" b="0" strike="noStrike" spc="-32" dirty="0" smtClean="0">
                <a:solidFill>
                  <a:srgbClr val="0D0D0D"/>
                </a:solidFill>
                <a:latin typeface="나눔고딕"/>
                <a:ea typeface="나눔고딕"/>
              </a:rPr>
              <a:t>/ 8</a:t>
            </a:r>
            <a:endParaRPr lang="en-US" sz="1000" b="0" strike="noStrike" spc="-1" dirty="0">
              <a:latin typeface="나눔고딕"/>
            </a:endParaRPr>
          </a:p>
        </p:txBody>
      </p:sp>
      <p:sp>
        <p:nvSpPr>
          <p:cNvPr id="37" name="CustomShape 5"/>
          <p:cNvSpPr/>
          <p:nvPr/>
        </p:nvSpPr>
        <p:spPr>
          <a:xfrm>
            <a:off x="256680" y="1130403"/>
            <a:ext cx="8470080" cy="309101"/>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spcBef>
                <a:spcPts val="241"/>
              </a:spcBef>
              <a:tabLst>
                <a:tab pos="0" algn="l"/>
              </a:tabLst>
            </a:pPr>
            <a:r>
              <a:rPr lang="ko-KR" altLang="en-US" sz="1100" strike="noStrike" spc="-1" dirty="0" smtClean="0">
                <a:latin typeface="나눔고딕" pitchFamily="50" charset="-127"/>
                <a:ea typeface="나눔고딕" pitchFamily="50" charset="-127"/>
              </a:rPr>
              <a:t>사용 방법은 매우 간단하다</a:t>
            </a:r>
            <a:r>
              <a:rPr lang="en-US" altLang="ko-KR" sz="1100" strike="noStrike" spc="-1" dirty="0" smtClean="0">
                <a:latin typeface="나눔고딕" pitchFamily="50" charset="-127"/>
                <a:ea typeface="나눔고딕" pitchFamily="50" charset="-127"/>
              </a:rPr>
              <a:t>. </a:t>
            </a:r>
            <a:r>
              <a:rPr lang="en-US" altLang="ko-KR" sz="1100" strike="noStrike" spc="-1" dirty="0" err="1" smtClean="0">
                <a:latin typeface="나눔고딕" pitchFamily="50" charset="-127"/>
                <a:ea typeface="나눔고딕" pitchFamily="50" charset="-127"/>
              </a:rPr>
              <a:t>Png</a:t>
            </a:r>
            <a:r>
              <a:rPr lang="en-US" altLang="ko-KR" sz="1100" strike="noStrike" spc="-1" dirty="0" smtClean="0">
                <a:latin typeface="나눔고딕" pitchFamily="50" charset="-127"/>
                <a:ea typeface="나눔고딕" pitchFamily="50" charset="-127"/>
              </a:rPr>
              <a:t>, jpg </a:t>
            </a:r>
            <a:r>
              <a:rPr lang="ko-KR" altLang="en-US" sz="1100" strike="noStrike" spc="-1" dirty="0" smtClean="0">
                <a:latin typeface="나눔고딕" pitchFamily="50" charset="-127"/>
                <a:ea typeface="나눔고딕" pitchFamily="50" charset="-127"/>
              </a:rPr>
              <a:t>등의 사진 파일로 추출한 소스코드의 예이다</a:t>
            </a:r>
            <a:r>
              <a:rPr lang="en-US" altLang="ko-KR" sz="1100" strike="noStrike" spc="-1" dirty="0" smtClean="0">
                <a:latin typeface="나눔고딕" pitchFamily="50" charset="-127"/>
                <a:ea typeface="나눔고딕" pitchFamily="50" charset="-127"/>
              </a:rPr>
              <a:t>.</a:t>
            </a:r>
            <a:endParaRPr lang="en-US" sz="1100" strike="noStrike" spc="-1" dirty="0">
              <a:latin typeface="나눔고딕" pitchFamily="50" charset="-127"/>
              <a:ea typeface="나눔고딕" pitchFamily="50" charset="-127"/>
            </a:endParaRPr>
          </a:p>
        </p:txBody>
      </p:sp>
      <p:sp>
        <p:nvSpPr>
          <p:cNvPr id="2" name="직사각형 1"/>
          <p:cNvSpPr/>
          <p:nvPr/>
        </p:nvSpPr>
        <p:spPr>
          <a:xfrm>
            <a:off x="364680" y="1520983"/>
            <a:ext cx="8236112" cy="41374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ko-KR" sz="1100" dirty="0">
                <a:latin typeface="나눔고딕" pitchFamily="50" charset="-127"/>
                <a:ea typeface="나눔고딕" pitchFamily="50" charset="-127"/>
              </a:rPr>
              <a:t>package </a:t>
            </a:r>
            <a:r>
              <a:rPr lang="en-US" altLang="ko-KR" sz="1100" dirty="0" err="1">
                <a:latin typeface="나눔고딕" pitchFamily="50" charset="-127"/>
                <a:ea typeface="나눔고딕" pitchFamily="50" charset="-127"/>
              </a:rPr>
              <a:t>com.barcode.sample</a:t>
            </a:r>
            <a:r>
              <a:rPr lang="en-US" altLang="ko-KR" sz="1100" dirty="0">
                <a:latin typeface="나눔고딕" pitchFamily="50" charset="-127"/>
                <a:ea typeface="나눔고딕" pitchFamily="50" charset="-127"/>
              </a:rPr>
              <a:t>;</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import </a:t>
            </a:r>
            <a:r>
              <a:rPr lang="en-US" altLang="ko-KR" sz="1100" dirty="0" err="1">
                <a:latin typeface="나눔고딕" pitchFamily="50" charset="-127"/>
                <a:ea typeface="나눔고딕" pitchFamily="50" charset="-127"/>
              </a:rPr>
              <a:t>java.io.File</a:t>
            </a:r>
            <a:r>
              <a:rPr lang="en-US" altLang="ko-KR" sz="1100" dirty="0">
                <a:latin typeface="나눔고딕" pitchFamily="50" charset="-127"/>
                <a:ea typeface="나눔고딕" pitchFamily="50" charset="-127"/>
              </a:rPr>
              <a:t>;</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import </a:t>
            </a:r>
            <a:r>
              <a:rPr lang="en-US" altLang="ko-KR" sz="1100" dirty="0" err="1">
                <a:latin typeface="나눔고딕" pitchFamily="50" charset="-127"/>
                <a:ea typeface="나눔고딕" pitchFamily="50" charset="-127"/>
              </a:rPr>
              <a:t>net.sourceforge.barbecue.Barcode</a:t>
            </a:r>
            <a:r>
              <a:rPr lang="en-US" altLang="ko-KR" sz="1100" dirty="0">
                <a:latin typeface="나눔고딕" pitchFamily="50" charset="-127"/>
                <a:ea typeface="나눔고딕" pitchFamily="50" charset="-127"/>
              </a:rPr>
              <a:t>;</a:t>
            </a:r>
          </a:p>
          <a:p>
            <a:r>
              <a:rPr lang="en-US" altLang="ko-KR" sz="1100" dirty="0">
                <a:latin typeface="나눔고딕" pitchFamily="50" charset="-127"/>
                <a:ea typeface="나눔고딕" pitchFamily="50" charset="-127"/>
              </a:rPr>
              <a:t>import </a:t>
            </a:r>
            <a:r>
              <a:rPr lang="en-US" altLang="ko-KR" sz="1100" dirty="0" err="1">
                <a:latin typeface="나눔고딕" pitchFamily="50" charset="-127"/>
                <a:ea typeface="나눔고딕" pitchFamily="50" charset="-127"/>
              </a:rPr>
              <a:t>net.sourceforge.barbecue.BarcodeFactory</a:t>
            </a:r>
            <a:r>
              <a:rPr lang="en-US" altLang="ko-KR" sz="1100" dirty="0">
                <a:latin typeface="나눔고딕" pitchFamily="50" charset="-127"/>
                <a:ea typeface="나눔고딕" pitchFamily="50" charset="-127"/>
              </a:rPr>
              <a:t>;</a:t>
            </a:r>
          </a:p>
          <a:p>
            <a:r>
              <a:rPr lang="en-US" altLang="ko-KR" sz="1100" dirty="0">
                <a:latin typeface="나눔고딕" pitchFamily="50" charset="-127"/>
                <a:ea typeface="나눔고딕" pitchFamily="50" charset="-127"/>
              </a:rPr>
              <a:t>import </a:t>
            </a:r>
            <a:r>
              <a:rPr lang="en-US" altLang="ko-KR" sz="1100" dirty="0" err="1">
                <a:latin typeface="나눔고딕" pitchFamily="50" charset="-127"/>
                <a:ea typeface="나눔고딕" pitchFamily="50" charset="-127"/>
              </a:rPr>
              <a:t>net.sourceforge.barbecue.BarcodeImageHandler</a:t>
            </a:r>
            <a:r>
              <a:rPr lang="en-US" altLang="ko-KR" sz="1100" dirty="0">
                <a:latin typeface="나눔고딕" pitchFamily="50" charset="-127"/>
                <a:ea typeface="나눔고딕" pitchFamily="50" charset="-127"/>
              </a:rPr>
              <a:t>;</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public class Program {</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	public static void main(String[] </a:t>
            </a:r>
            <a:r>
              <a:rPr lang="en-US" altLang="ko-KR" sz="1100" dirty="0" err="1">
                <a:latin typeface="나눔고딕" pitchFamily="50" charset="-127"/>
                <a:ea typeface="나눔고딕" pitchFamily="50" charset="-127"/>
              </a:rPr>
              <a:t>args</a:t>
            </a:r>
            <a:r>
              <a:rPr lang="en-US" altLang="ko-KR" sz="1100" dirty="0">
                <a:latin typeface="나눔고딕" pitchFamily="50" charset="-127"/>
                <a:ea typeface="나눔고딕" pitchFamily="50" charset="-127"/>
              </a:rPr>
              <a:t>) {</a:t>
            </a:r>
          </a:p>
          <a:p>
            <a:r>
              <a:rPr lang="en-US" altLang="ko-KR" sz="1100" dirty="0">
                <a:latin typeface="나눔고딕" pitchFamily="50" charset="-127"/>
                <a:ea typeface="나눔고딕" pitchFamily="50" charset="-127"/>
              </a:rPr>
              <a:t>		String </a:t>
            </a:r>
            <a:r>
              <a:rPr lang="en-US" altLang="ko-KR" sz="1100" dirty="0" err="1">
                <a:latin typeface="나눔고딕" pitchFamily="50" charset="-127"/>
                <a:ea typeface="나눔고딕" pitchFamily="50" charset="-127"/>
              </a:rPr>
              <a:t>str</a:t>
            </a:r>
            <a:r>
              <a:rPr lang="en-US" altLang="ko-KR" sz="1100" dirty="0">
                <a:latin typeface="나눔고딕" pitchFamily="50" charset="-127"/>
                <a:ea typeface="나눔고딕" pitchFamily="50" charset="-127"/>
              </a:rPr>
              <a:t> = "123412341234";</a:t>
            </a:r>
          </a:p>
          <a:p>
            <a:r>
              <a:rPr lang="en-US" altLang="ko-KR" sz="1100" dirty="0">
                <a:latin typeface="나눔고딕" pitchFamily="50" charset="-127"/>
                <a:ea typeface="나눔고딕" pitchFamily="50" charset="-127"/>
              </a:rPr>
              <a:t>		try {</a:t>
            </a:r>
          </a:p>
          <a:p>
            <a:r>
              <a:rPr lang="en-US" altLang="ko-KR" sz="1100" dirty="0">
                <a:latin typeface="나눔고딕" pitchFamily="50" charset="-127"/>
                <a:ea typeface="나눔고딕" pitchFamily="50" charset="-127"/>
              </a:rPr>
              <a:t>			Barcode </a:t>
            </a:r>
            <a:r>
              <a:rPr lang="en-US" altLang="ko-KR" sz="1100" dirty="0" err="1">
                <a:latin typeface="나눔고딕" pitchFamily="50" charset="-127"/>
                <a:ea typeface="나눔고딕" pitchFamily="50" charset="-127"/>
              </a:rPr>
              <a:t>barcode</a:t>
            </a:r>
            <a:r>
              <a:rPr lang="en-US" altLang="ko-KR" sz="1100" dirty="0">
                <a:latin typeface="나눔고딕" pitchFamily="50" charset="-127"/>
                <a:ea typeface="나눔고딕" pitchFamily="50" charset="-127"/>
              </a:rPr>
              <a:t> = BarcodeFactory.createCode128(</a:t>
            </a:r>
            <a:r>
              <a:rPr lang="en-US" altLang="ko-KR" sz="1100" dirty="0" err="1">
                <a:latin typeface="나눔고딕" pitchFamily="50" charset="-127"/>
                <a:ea typeface="나눔고딕" pitchFamily="50" charset="-127"/>
              </a:rPr>
              <a:t>str</a:t>
            </a:r>
            <a:r>
              <a:rPr lang="en-US" altLang="ko-KR" sz="1100" dirty="0">
                <a:latin typeface="나눔고딕" pitchFamily="50" charset="-127"/>
                <a:ea typeface="나눔고딕" pitchFamily="50" charset="-127"/>
              </a:rPr>
              <a:t>);</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			File </a:t>
            </a:r>
            <a:r>
              <a:rPr lang="en-US" altLang="ko-KR" sz="1100" dirty="0" err="1">
                <a:latin typeface="나눔고딕" pitchFamily="50" charset="-127"/>
                <a:ea typeface="나눔고딕" pitchFamily="50" charset="-127"/>
              </a:rPr>
              <a:t>file</a:t>
            </a:r>
            <a:r>
              <a:rPr lang="en-US" altLang="ko-KR" sz="1100" dirty="0">
                <a:latin typeface="나눔고딕" pitchFamily="50" charset="-127"/>
                <a:ea typeface="나눔고딕" pitchFamily="50" charset="-127"/>
              </a:rPr>
              <a:t> = new File("c:/barcode1.png");</a:t>
            </a:r>
          </a:p>
          <a:p>
            <a:endParaRPr lang="en-US" altLang="ko-KR" sz="1100" dirty="0">
              <a:latin typeface="나눔고딕" pitchFamily="50" charset="-127"/>
              <a:ea typeface="나눔고딕" pitchFamily="50" charset="-127"/>
            </a:endParaRPr>
          </a:p>
          <a:p>
            <a:r>
              <a:rPr lang="en-US" altLang="ko-KR" sz="1100" dirty="0">
                <a:latin typeface="나눔고딕" pitchFamily="50" charset="-127"/>
                <a:ea typeface="나눔고딕" pitchFamily="50" charset="-127"/>
              </a:rPr>
              <a:t>			</a:t>
            </a:r>
            <a:r>
              <a:rPr lang="en-US" altLang="ko-KR" sz="1100" dirty="0" err="1">
                <a:latin typeface="나눔고딕" pitchFamily="50" charset="-127"/>
                <a:ea typeface="나눔고딕" pitchFamily="50" charset="-127"/>
              </a:rPr>
              <a:t>BarcodeImageHandler.savePNG</a:t>
            </a:r>
            <a:r>
              <a:rPr lang="en-US" altLang="ko-KR" sz="1100" dirty="0">
                <a:latin typeface="나눔고딕" pitchFamily="50" charset="-127"/>
                <a:ea typeface="나눔고딕" pitchFamily="50" charset="-127"/>
              </a:rPr>
              <a:t>(barcode, file);</a:t>
            </a:r>
          </a:p>
          <a:p>
            <a:r>
              <a:rPr lang="en-US" altLang="ko-KR" sz="1100" dirty="0">
                <a:latin typeface="나눔고딕" pitchFamily="50" charset="-127"/>
                <a:ea typeface="나눔고딕" pitchFamily="50" charset="-127"/>
              </a:rPr>
              <a:t>		} catch (Exception e) {</a:t>
            </a:r>
          </a:p>
          <a:p>
            <a:r>
              <a:rPr lang="en-US" altLang="ko-KR" sz="1100" dirty="0">
                <a:latin typeface="나눔고딕" pitchFamily="50" charset="-127"/>
                <a:ea typeface="나눔고딕" pitchFamily="50" charset="-127"/>
              </a:rPr>
              <a:t>			</a:t>
            </a:r>
            <a:r>
              <a:rPr lang="en-US" altLang="ko-KR" sz="1100" dirty="0" err="1">
                <a:latin typeface="나눔고딕" pitchFamily="50" charset="-127"/>
                <a:ea typeface="나눔고딕" pitchFamily="50" charset="-127"/>
              </a:rPr>
              <a:t>e.printStackTrace</a:t>
            </a:r>
            <a:r>
              <a:rPr lang="en-US" altLang="ko-KR" sz="1100" dirty="0">
                <a:latin typeface="나눔고딕" pitchFamily="50" charset="-127"/>
                <a:ea typeface="나눔고딕" pitchFamily="50" charset="-127"/>
              </a:rPr>
              <a:t>();</a:t>
            </a:r>
          </a:p>
          <a:p>
            <a:r>
              <a:rPr lang="en-US" altLang="ko-KR" sz="1100" dirty="0">
                <a:latin typeface="나눔고딕" pitchFamily="50" charset="-127"/>
                <a:ea typeface="나눔고딕" pitchFamily="50" charset="-127"/>
              </a:rPr>
              <a:t>		}</a:t>
            </a:r>
          </a:p>
          <a:p>
            <a:r>
              <a:rPr lang="en-US" altLang="ko-KR" sz="1100" dirty="0">
                <a:latin typeface="나눔고딕" pitchFamily="50" charset="-127"/>
                <a:ea typeface="나눔고딕" pitchFamily="50" charset="-127"/>
              </a:rPr>
              <a:t>	}</a:t>
            </a:r>
          </a:p>
          <a:p>
            <a:r>
              <a:rPr lang="en-US" altLang="ko-KR" sz="1100" dirty="0">
                <a:latin typeface="나눔고딕" pitchFamily="50" charset="-127"/>
                <a:ea typeface="나눔고딕" pitchFamily="50" charset="-127"/>
              </a:rPr>
              <a:t>	</a:t>
            </a:r>
          </a:p>
          <a:p>
            <a:r>
              <a:rPr lang="en-US" altLang="ko-KR" sz="1100" dirty="0">
                <a:latin typeface="나눔고딕" pitchFamily="50" charset="-127"/>
                <a:ea typeface="나눔고딕" pitchFamily="50" charset="-127"/>
              </a:rPr>
              <a:t>}</a:t>
            </a:r>
            <a:endParaRPr lang="ko-KR" altLang="en-US" sz="1100" dirty="0">
              <a:latin typeface="나눔고딕" pitchFamily="50" charset="-127"/>
              <a:ea typeface="나눔고딕" pitchFamily="50" charset="-127"/>
            </a:endParaRPr>
          </a:p>
        </p:txBody>
      </p:sp>
    </p:spTree>
    <p:extLst>
      <p:ext uri="{BB962C8B-B14F-4D97-AF65-F5344CB8AC3E}">
        <p14:creationId xmlns:p14="http://schemas.microsoft.com/office/powerpoint/2010/main" val="111346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231120" y="2425320"/>
            <a:ext cx="3473640" cy="1041480"/>
          </a:xfrm>
          <a:prstGeom prst="rect">
            <a:avLst/>
          </a:prstGeom>
          <a:noFill/>
          <a:ln w="0">
            <a:noFill/>
          </a:ln>
        </p:spPr>
        <p:txBody>
          <a:bodyPr>
            <a:normAutofit/>
          </a:bodyPr>
          <a:lstStyle/>
          <a:p>
            <a:pPr>
              <a:lnSpc>
                <a:spcPct val="100000"/>
              </a:lnSpc>
            </a:pPr>
            <a:r>
              <a:rPr lang="ko-KR" sz="4000" b="1" strike="noStrike" spc="-250">
                <a:solidFill>
                  <a:srgbClr val="1C314E"/>
                </a:solidFill>
                <a:latin typeface="나눔고딕"/>
                <a:ea typeface="나눔고딕"/>
              </a:rPr>
              <a:t>감사합니다</a:t>
            </a:r>
            <a:endParaRPr lang="en-US" sz="4000" b="0" strike="noStrike" spc="-1">
              <a:solidFill>
                <a:srgbClr val="000000"/>
              </a:solidFill>
              <a:latin typeface="맑은 고딕"/>
            </a:endParaRPr>
          </a:p>
        </p:txBody>
      </p:sp>
      <p:sp>
        <p:nvSpPr>
          <p:cNvPr id="201" name="Line 2"/>
          <p:cNvSpPr/>
          <p:nvPr/>
        </p:nvSpPr>
        <p:spPr>
          <a:xfrm>
            <a:off x="364680" y="3434400"/>
            <a:ext cx="8406000" cy="0"/>
          </a:xfrm>
          <a:prstGeom prst="line">
            <a:avLst/>
          </a:prstGeom>
          <a:ln w="12700">
            <a:solidFill>
              <a:schemeClr val="accent4">
                <a:lumMod val="50000"/>
              </a:schemeClr>
            </a:solidFill>
            <a:round/>
          </a:ln>
        </p:spPr>
        <p:style>
          <a:lnRef idx="1">
            <a:schemeClr val="accent1"/>
          </a:lnRef>
          <a:fillRef idx="0">
            <a:schemeClr val="accent1"/>
          </a:fillRef>
          <a:effectRef idx="0">
            <a:schemeClr val="accent1"/>
          </a:effectRef>
          <a:fontRef idx="minor"/>
        </p:style>
      </p:sp>
      <p:sp>
        <p:nvSpPr>
          <p:cNvPr id="202" name="CustomShape 3"/>
          <p:cNvSpPr/>
          <p:nvPr/>
        </p:nvSpPr>
        <p:spPr>
          <a:xfrm>
            <a:off x="264600" y="6387120"/>
            <a:ext cx="3204360" cy="4561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spcBef>
                <a:spcPts val="159"/>
              </a:spcBef>
              <a:tabLst>
                <a:tab pos="0" algn="l"/>
              </a:tabLst>
            </a:pPr>
            <a:r>
              <a:rPr lang="ko-KR" sz="800" b="0" strike="noStrike" spc="-21">
                <a:solidFill>
                  <a:srgbClr val="808080"/>
                </a:solidFill>
                <a:latin typeface="나눔고딕"/>
                <a:ea typeface="나눔고딕"/>
              </a:rPr>
              <a:t>이 문서는 나눔글꼴로 작성되었습니다</a:t>
            </a:r>
            <a:r>
              <a:rPr lang="en-US" sz="800" b="0" strike="noStrike" spc="-21">
                <a:solidFill>
                  <a:srgbClr val="808080"/>
                </a:solidFill>
                <a:latin typeface="나눔고딕"/>
                <a:ea typeface="나눔고딕"/>
              </a:rPr>
              <a:t>. </a:t>
            </a:r>
            <a:r>
              <a:rPr lang="ko-KR" sz="800" b="0" u="sng" strike="noStrike" spc="-21">
                <a:solidFill>
                  <a:srgbClr val="39639D"/>
                </a:solidFill>
                <a:uFillTx/>
                <a:latin typeface="나눔고딕"/>
                <a:ea typeface="나눔고딕"/>
                <a:hlinkClick r:id="rId3"/>
              </a:rPr>
              <a:t>설치하기</a:t>
            </a:r>
            <a:endParaRPr lang="en-US" sz="800" b="0" strike="noStrike" spc="-1">
              <a:latin typeface="나눔고딕"/>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39639D"/>
      </a:hlink>
      <a:folHlink>
        <a:srgbClr val="34343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4961</TotalTime>
  <Words>329</Words>
  <Application>Microsoft Office PowerPoint</Application>
  <PresentationFormat>화면 슬라이드 쇼(4:3)</PresentationFormat>
  <Paragraphs>67</Paragraphs>
  <Slides>8</Slides>
  <Notes>4</Notes>
  <HiddenSlides>0</HiddenSlides>
  <MMClips>0</MMClips>
  <ScaleCrop>false</ScaleCrop>
  <HeadingPairs>
    <vt:vector size="4" baseType="variant">
      <vt:variant>
        <vt:lpstr>테마</vt:lpstr>
      </vt:variant>
      <vt:variant>
        <vt:i4>3</vt:i4>
      </vt:variant>
      <vt:variant>
        <vt:lpstr>슬라이드 제목</vt:lpstr>
      </vt:variant>
      <vt:variant>
        <vt:i4>8</vt:i4>
      </vt:variant>
    </vt:vector>
  </HeadingPairs>
  <TitlesOfParts>
    <vt:vector size="11" baseType="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문서의 제목 나눔고딕B, 54pt</dc:title>
  <dc:creator>네이버 한글캠페인</dc:creator>
  <cp:lastModifiedBy>hello</cp:lastModifiedBy>
  <cp:revision>1179</cp:revision>
  <cp:lastPrinted>2011-08-28T13:13:29Z</cp:lastPrinted>
  <dcterms:created xsi:type="dcterms:W3CDTF">2011-08-24T01:05:33Z</dcterms:created>
  <dcterms:modified xsi:type="dcterms:W3CDTF">2021-03-09T08:28:13Z</dcterms:modified>
  <dc:language>ko-KR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화면 슬라이드 쇼(4:3)</vt:lpwstr>
  </property>
  <property fmtid="{D5CDD505-2E9C-101B-9397-08002B2CF9AE}" pid="4" name="Slides">
    <vt:i4>23</vt:i4>
  </property>
</Properties>
</file>