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9" r:id="rId5"/>
    <p:sldId id="296" r:id="rId6"/>
    <p:sldId id="316" r:id="rId7"/>
    <p:sldId id="326" r:id="rId8"/>
    <p:sldId id="327" r:id="rId9"/>
    <p:sldId id="331" r:id="rId10"/>
    <p:sldId id="332" r:id="rId11"/>
    <p:sldId id="333" r:id="rId12"/>
    <p:sldId id="334" r:id="rId13"/>
    <p:sldId id="336" r:id="rId14"/>
    <p:sldId id="337" r:id="rId15"/>
    <p:sldId id="338" r:id="rId16"/>
    <p:sldId id="32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F02A-CB3F-417D-98E9-D2DDA0FE1402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6F43F-5868-43B4-9D12-C8C8F23A7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922F5-0F9C-462B-8A1C-8192774A42A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F7A9-10C2-4A49-9FBD-73275656C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2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417" y="594133"/>
            <a:ext cx="9144000" cy="467540"/>
          </a:xfrm>
        </p:spPr>
        <p:txBody>
          <a:bodyPr anchor="b">
            <a:normAutofit/>
          </a:bodyPr>
          <a:lstStyle>
            <a:lvl1pPr algn="l"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22832" y="5639658"/>
            <a:ext cx="3230967" cy="293644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95417" y="6167480"/>
            <a:ext cx="2743200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9E8BE27-30E1-43C2-8485-CD65DD7AB9CA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97411" y="6167479"/>
            <a:ext cx="4114800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71005" y="6167479"/>
            <a:ext cx="2743200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F2B8B0-84AA-4B4C-9CDC-DF6EED0C69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854" y="593122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854" y="1186249"/>
            <a:ext cx="1191191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8112210" y="5263635"/>
            <a:ext cx="3188901" cy="300874"/>
          </a:xfrm>
        </p:spPr>
        <p:txBody>
          <a:bodyPr anchor="ctr"/>
          <a:lstStyle>
            <a:lvl1pPr marL="0" indent="0" algn="l">
              <a:buNone/>
              <a:defRPr sz="13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5417" y="6532605"/>
            <a:ext cx="3871912" cy="244432"/>
          </a:xfrm>
        </p:spPr>
        <p:txBody>
          <a:bodyPr>
            <a:normAutofit/>
          </a:bodyPr>
          <a:lstStyle>
            <a:lvl1pPr algn="ctr">
              <a:defRPr sz="11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이 문서 양식은 누구나 사용하면 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883611" y="5573754"/>
            <a:ext cx="383059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883611" y="5933302"/>
            <a:ext cx="383059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883611" y="5247159"/>
            <a:ext cx="383059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9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9A7F-03DC-4C09-AA78-7D8672BAE8FF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3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D584-F5C1-4036-A155-FDD67AC15505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3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70E-672B-4598-8B06-3691F70060FA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1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DDFD-0BE4-4732-B04F-B6C3F0F24016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BFDE-B820-4687-BFD7-A22BB8B99243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4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8854" y="76456"/>
            <a:ext cx="2743200" cy="365125"/>
          </a:xfrm>
        </p:spPr>
        <p:txBody>
          <a:bodyPr/>
          <a:lstStyle>
            <a:lvl1pPr>
              <a:defRPr sz="105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DC8DDA0-C600-4D8B-9B16-AF8FA3ED0558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7568" y="104430"/>
            <a:ext cx="2743200" cy="365125"/>
          </a:xfrm>
        </p:spPr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F2B8B0-84AA-4B4C-9CDC-DF6EED0C69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8854" y="469557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8854" y="1186249"/>
            <a:ext cx="1191191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854" y="6356350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8854" y="76456"/>
            <a:ext cx="2743200" cy="365125"/>
          </a:xfrm>
        </p:spPr>
        <p:txBody>
          <a:bodyPr/>
          <a:lstStyle>
            <a:lvl1pPr>
              <a:defRPr sz="105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7940E21-57CB-46D6-BEAD-97799D879212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7568" y="104430"/>
            <a:ext cx="2743200" cy="365125"/>
          </a:xfrm>
        </p:spPr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F2B8B0-84AA-4B4C-9CDC-DF6EED0C69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8854" y="469557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8854" y="1186249"/>
            <a:ext cx="1191191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854" y="6356350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5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463160"/>
            <a:ext cx="10515600" cy="4351338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pPr lvl="0"/>
            <a:r>
              <a:rPr lang="ko-KR" altLang="en-US" dirty="0" smtClean="0"/>
              <a:t>질문 및 응답입니다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8854" y="76456"/>
            <a:ext cx="2743200" cy="365125"/>
          </a:xfrm>
        </p:spPr>
        <p:txBody>
          <a:bodyPr/>
          <a:lstStyle>
            <a:lvl1pPr>
              <a:defRPr sz="105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F6D562B-9BC9-4C80-A39B-AE432959AC28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7568" y="104430"/>
            <a:ext cx="2743200" cy="365125"/>
          </a:xfrm>
        </p:spPr>
        <p:txBody>
          <a:bodyPr/>
          <a:lstStyle>
            <a:lvl1pPr>
              <a:defRPr sz="10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F2B8B0-84AA-4B4C-9CDC-DF6EED0C69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8854" y="469557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8854" y="1186249"/>
            <a:ext cx="1191191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854" y="6356350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특1_사진앨범_명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98854" y="79032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8854" y="408547"/>
            <a:ext cx="119119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854" y="6356350"/>
            <a:ext cx="119119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83827" y="6414016"/>
            <a:ext cx="342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사진앨범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 낭비 시간을 줄이고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프로그램이 제공해주는 기본 내장 생성 규격을 준수한 양식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229725" y="533230"/>
            <a:ext cx="2867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 낭비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잉여 업무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줄이고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집중하라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100" b="1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오늘은 내일을 여는 미래이다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제로섬 게임은 정리해라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00125" y="117645"/>
            <a:ext cx="1059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</a:t>
            </a:r>
            <a:r>
              <a:rPr lang="en-US" altLang="ko-KR" sz="1400" b="1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1400" b="1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en-US" altLang="ko-KR" sz="1400" b="1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사진앨범 자동 규격 마법사 양식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(2021-04-20)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19932" y="117747"/>
            <a:ext cx="79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1CC3C0E-C6B9-407D-9A59-A794239E5C57}" type="slidenum">
              <a:rPr lang="ko-KR" altLang="en-US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‹#›</a:t>
            </a:fld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35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0F7A-9E67-4C94-8A17-BB1C8A653BBA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885E-9E97-4AA2-B6C0-9A6447BC0D17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1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335-85B0-4BB8-AE5F-9C4264ABE80E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F5DE-60D9-43E5-989C-C78AD0178B0C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69556"/>
            <a:ext cx="10515600" cy="71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713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8D07E5-D550-4110-9F32-9913601A9790}" type="datetime2">
              <a:rPr lang="ko-KR" altLang="en-US" smtClean="0"/>
              <a:t>2021년 4월 20일 화요일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7F2B8B0-84AA-4B4C-9CDC-DF6EED0C69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2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acrypt.fr/en/Download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416" y="606829"/>
            <a:ext cx="11092773" cy="596159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우분투 </a:t>
            </a:r>
            <a:r>
              <a:rPr lang="en-US" altLang="ko-KR" sz="1800" dirty="0" smtClean="0"/>
              <a:t>20.04 / </a:t>
            </a:r>
            <a:r>
              <a:rPr lang="ko-KR" altLang="en-US" sz="1800" dirty="0" smtClean="0"/>
              <a:t>리눅스</a:t>
            </a:r>
            <a:r>
              <a:rPr lang="en-US" altLang="ko-KR" sz="1800" dirty="0" smtClean="0"/>
              <a:t>(Linux) – </a:t>
            </a:r>
            <a:r>
              <a:rPr lang="ko-KR" altLang="en-US" sz="1800" dirty="0" err="1" smtClean="0"/>
              <a:t>로우레벨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포멧</a:t>
            </a:r>
            <a:r>
              <a:rPr lang="ko-KR" altLang="en-US" sz="1800" dirty="0" smtClean="0"/>
              <a:t> 방법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베라크립트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VeraCrypt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네트워크 드라이브</a:t>
            </a:r>
            <a:r>
              <a:rPr lang="en-US" altLang="ko-KR" sz="1800" dirty="0" smtClean="0"/>
              <a:t>(SMB, NFS) [IPv4, IPv6]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도도</a:t>
            </a:r>
            <a:r>
              <a:rPr lang="en-US" altLang="ko-KR" dirty="0" smtClean="0"/>
              <a:t>(Dodo)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2021-04-20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2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2021-04-20 16-28-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" y="1192877"/>
            <a:ext cx="97536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[</a:t>
            </a:r>
            <a:r>
              <a:rPr lang="ko-KR" altLang="en-US" dirty="0"/>
              <a:t>사용방법</a:t>
            </a:r>
            <a:r>
              <a:rPr lang="en-US" altLang="ko-KR" dirty="0"/>
              <a:t>] </a:t>
            </a:r>
            <a:r>
              <a:rPr lang="ko-KR" altLang="en-US" dirty="0"/>
              <a:t>리눅스 </a:t>
            </a:r>
            <a:r>
              <a:rPr lang="en-US" altLang="ko-KR" dirty="0"/>
              <a:t>/ </a:t>
            </a:r>
            <a:r>
              <a:rPr lang="ko-KR" altLang="en-US" dirty="0"/>
              <a:t>우분투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파티션 조회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D8D6-9373-48F8-815E-B74DA187ECEE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01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[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1] </a:t>
            </a:r>
            <a:r>
              <a:rPr lang="en-US" altLang="ko-KR" dirty="0" err="1" smtClean="0"/>
              <a:t>VeraCrypt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21601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100" dirty="0" smtClean="0"/>
              <a:t>지구상에서 현재까지 암호를 해독 시도하였으나 풀리지 않는 프로그램 중 하나이다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1853366"/>
            <a:ext cx="4832493" cy="43294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6533804" y="2951138"/>
            <a:ext cx="4819996" cy="216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www.veracrypt.fr/en/Downloads.html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6533804" y="2433337"/>
            <a:ext cx="4819996" cy="43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TrueCrypt</a:t>
            </a:r>
            <a:r>
              <a:rPr lang="ko-KR" altLang="en-US" sz="1100" dirty="0" smtClean="0"/>
              <a:t>라는 프로젝트를 이어받아서 진행하고 있는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매우 과학적인 프로그램 중 하나이다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4AEB-CD1B-4707-AF2F-9D43709B64BD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07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[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1] </a:t>
            </a:r>
            <a:r>
              <a:rPr lang="en-US" altLang="ko-KR" dirty="0" err="1" smtClean="0"/>
              <a:t>VeraCrypt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396456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설치 방법은 다음과 같다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129145" y="1946306"/>
            <a:ext cx="4789516" cy="707886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우분투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add-apt-repository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ppa:unit193/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encryption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veracrypt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9145" y="2794062"/>
            <a:ext cx="4789516" cy="553998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데비안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공식 저장소는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데비안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사용자시스템에 추가하여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VeraCrypt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암호화 소프트웨어를 설치할 수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9145" y="3487930"/>
            <a:ext cx="4789516" cy="415498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아치 리눅스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pacman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veracrypt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145" y="4043298"/>
            <a:ext cx="4789516" cy="553998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페도라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dnf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copr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scx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veracrypt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dnf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veracrypt.x86_64 -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6410" y="2794062"/>
            <a:ext cx="4789516" cy="246221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dpkg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.deb}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2374-19A1-47B8-8E49-9964D07A18AD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7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2021-04-20 16-45-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1758505"/>
            <a:ext cx="8478981" cy="4401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[</a:t>
            </a:r>
            <a:r>
              <a:rPr lang="ko-KR" altLang="en-US" dirty="0"/>
              <a:t>부록</a:t>
            </a:r>
            <a:r>
              <a:rPr lang="en-US" altLang="ko-KR" dirty="0"/>
              <a:t>1] </a:t>
            </a:r>
            <a:r>
              <a:rPr lang="en-US" altLang="ko-KR" dirty="0" err="1"/>
              <a:t>VeraCrypt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소개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b="1" dirty="0" smtClean="0"/>
              <a:t>리눅스 배포판에서의 </a:t>
            </a:r>
            <a:r>
              <a:rPr lang="ko-KR" altLang="en-US" sz="1100" b="1" dirty="0" err="1" smtClean="0"/>
              <a:t>베라크립트</a:t>
            </a:r>
            <a:r>
              <a:rPr lang="ko-KR" altLang="en-US" sz="1100" b="1" dirty="0" smtClean="0"/>
              <a:t> 사용방법이다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D699-D86F-4C62-9192-6AF1425163ED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72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2021-04-20 16-45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3367"/>
            <a:ext cx="7625542" cy="4289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[</a:t>
            </a:r>
            <a:r>
              <a:rPr lang="ko-KR" altLang="en-US" dirty="0"/>
              <a:t>부록</a:t>
            </a:r>
            <a:r>
              <a:rPr lang="en-US" altLang="ko-KR" dirty="0"/>
              <a:t>1] </a:t>
            </a:r>
            <a:r>
              <a:rPr lang="en-US" altLang="ko-KR" dirty="0" err="1"/>
              <a:t>VeraCrypt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소개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실제 프로그램을 동작시키면 이러한 화면이 나온다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생성</a:t>
            </a:r>
            <a:r>
              <a:rPr lang="en-US" altLang="ko-KR" sz="1100" dirty="0" smtClean="0"/>
              <a:t>: Create Volume / </a:t>
            </a:r>
            <a:r>
              <a:rPr lang="ko-KR" altLang="en-US" sz="1100" dirty="0" err="1" smtClean="0"/>
              <a:t>크리에이트</a:t>
            </a:r>
            <a:r>
              <a:rPr lang="ko-KR" altLang="en-US" sz="1100" dirty="0" smtClean="0"/>
              <a:t> 볼륨으로 생성이 가능하다</a:t>
            </a:r>
            <a:r>
              <a:rPr lang="en-US" altLang="ko-KR" sz="1100" dirty="0" smtClean="0"/>
              <a:t>.)</a:t>
            </a:r>
          </a:p>
          <a:p>
            <a:r>
              <a:rPr lang="ko-KR" altLang="en-US" sz="1100" dirty="0" smtClean="0"/>
              <a:t>암호를 넣고</a:t>
            </a:r>
            <a:r>
              <a:rPr lang="en-US" altLang="ko-KR" sz="1100" dirty="0" smtClean="0"/>
              <a:t>, Mount </a:t>
            </a:r>
            <a:r>
              <a:rPr lang="ko-KR" altLang="en-US" sz="1100" dirty="0" smtClean="0"/>
              <a:t>버튼을 눌러서 사용하면 된다</a:t>
            </a:r>
            <a:r>
              <a:rPr lang="en-US" altLang="ko-KR" sz="1100" dirty="0" smtClean="0"/>
              <a:t>. 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982F-0F84-4F1A-AF59-3174E6E76BD5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33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 smtClean="0"/>
              <a:t>9. [</a:t>
            </a:r>
            <a:r>
              <a:rPr lang="ko-KR" altLang="en-US" sz="1800" dirty="0" smtClean="0"/>
              <a:t>부록</a:t>
            </a:r>
            <a:r>
              <a:rPr lang="en-US" altLang="ko-KR" sz="1800" dirty="0" smtClean="0"/>
              <a:t>2] </a:t>
            </a:r>
            <a:r>
              <a:rPr lang="ko-KR" altLang="en-US" sz="1800" dirty="0" smtClean="0"/>
              <a:t>네트워크 드라이브 </a:t>
            </a:r>
            <a:r>
              <a:rPr lang="en-US" altLang="ko-KR" sz="1800" dirty="0" smtClean="0"/>
              <a:t>– NFS, SMB(</a:t>
            </a:r>
            <a:r>
              <a:rPr lang="ko-KR" altLang="en-US" sz="1800" dirty="0" smtClean="0"/>
              <a:t>삼바 </a:t>
            </a:r>
            <a:r>
              <a:rPr lang="en-US" altLang="ko-KR" sz="1800" dirty="0" smtClean="0"/>
              <a:t>/ Samba), </a:t>
            </a:r>
            <a:r>
              <a:rPr lang="en-US" altLang="ko-KR" sz="1800" dirty="0" err="1" smtClean="0"/>
              <a:t>Cifs</a:t>
            </a:r>
            <a:r>
              <a:rPr lang="en-US" altLang="ko-KR" sz="1800" dirty="0" smtClean="0"/>
              <a:t> - </a:t>
            </a:r>
            <a:r>
              <a:rPr lang="ko-KR" altLang="en-US" sz="1800" dirty="0" smtClean="0"/>
              <a:t>마운트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언 마운트 </a:t>
            </a:r>
            <a:r>
              <a:rPr lang="en-US" altLang="ko-KR" sz="1800" dirty="0" smtClean="0"/>
              <a:t>[IPv4, IPv6] </a:t>
            </a:r>
            <a:br>
              <a:rPr lang="en-US" altLang="ko-KR" sz="1800" dirty="0" smtClean="0"/>
            </a:br>
            <a:r>
              <a:rPr lang="en-US" altLang="ko-KR" sz="1800" dirty="0" smtClean="0"/>
              <a:t>    (2021-04-20)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290825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네트워크 드라이브를 실제 드라이브처럼 사용하는 방법 중 하나로 삼바와 </a:t>
            </a:r>
            <a:r>
              <a:rPr lang="en-US" altLang="ko-KR" sz="1100" dirty="0" err="1" smtClean="0"/>
              <a:t>Cifs</a:t>
            </a:r>
            <a:r>
              <a:rPr lang="ko-KR" altLang="en-US" sz="1100" dirty="0" smtClean="0"/>
              <a:t>를 설치하여 클라이언트로 접속하는 방법에 대해서 소개하고자 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982F-0F84-4F1A-AF59-3174E6E76BD5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838200" y="2109147"/>
            <a:ext cx="10515600" cy="548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# mount </a:t>
            </a:r>
            <a:r>
              <a:rPr lang="en-US" altLang="ko-KR" sz="1100" dirty="0"/>
              <a:t>-t </a:t>
            </a:r>
            <a:r>
              <a:rPr lang="en-US" altLang="ko-KR" sz="1100" dirty="0" err="1"/>
              <a:t>cifs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//192.168.0.1/folder /user-storage/[</a:t>
            </a:r>
            <a:r>
              <a:rPr lang="ko-KR" altLang="en-US" sz="1100" dirty="0" err="1" smtClean="0"/>
              <a:t>공유폴더명</a:t>
            </a:r>
            <a:r>
              <a:rPr lang="en-US" altLang="ko-KR" sz="1100" dirty="0" smtClean="0"/>
              <a:t>] </a:t>
            </a:r>
            <a:r>
              <a:rPr lang="en-US" altLang="ko-KR" sz="1100" dirty="0"/>
              <a:t>-o </a:t>
            </a:r>
            <a:r>
              <a:rPr lang="en-US" altLang="ko-KR" sz="1100" dirty="0" smtClean="0"/>
              <a:t>username=</a:t>
            </a:r>
            <a:r>
              <a:rPr lang="en-US" altLang="ko-KR" sz="1100" dirty="0" err="1" smtClean="0"/>
              <a:t>admin,password</a:t>
            </a:r>
            <a:r>
              <a:rPr lang="en-US" altLang="ko-KR" sz="1100" dirty="0" smtClean="0"/>
              <a:t>=1234,vers=2.0</a:t>
            </a:r>
          </a:p>
          <a:p>
            <a:pPr marL="0" indent="0">
              <a:buNone/>
            </a:pPr>
            <a:r>
              <a:rPr lang="en-US" altLang="ko-KR" sz="1100" dirty="0" smtClean="0"/>
              <a:t># </a:t>
            </a:r>
            <a:r>
              <a:rPr lang="en-US" altLang="ko-KR" sz="1100" dirty="0" err="1" smtClean="0"/>
              <a:t>umount</a:t>
            </a:r>
            <a:r>
              <a:rPr lang="en-US" altLang="ko-KR" sz="1100" dirty="0" smtClean="0"/>
              <a:t> /user-storage/[</a:t>
            </a:r>
            <a:r>
              <a:rPr lang="ko-KR" altLang="en-US" sz="1100" dirty="0" err="1" smtClean="0"/>
              <a:t>공유폴더명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838200" y="3001907"/>
            <a:ext cx="10515600" cy="548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# mount </a:t>
            </a:r>
            <a:r>
              <a:rPr lang="en-US" altLang="ko-KR" sz="1100" dirty="0"/>
              <a:t>-t </a:t>
            </a:r>
            <a:r>
              <a:rPr lang="en-US" altLang="ko-KR" sz="1100" dirty="0" err="1"/>
              <a:t>cifs</a:t>
            </a:r>
            <a:r>
              <a:rPr lang="en-US" altLang="ko-KR" sz="1100" dirty="0"/>
              <a:t> //2001:db8::</a:t>
            </a:r>
            <a:r>
              <a:rPr lang="en-US" altLang="ko-KR" sz="1100" dirty="0" smtClean="0"/>
              <a:t>60fe:5bff:febc:914/[</a:t>
            </a:r>
            <a:r>
              <a:rPr lang="ko-KR" altLang="en-US" sz="1100" dirty="0" err="1" smtClean="0"/>
              <a:t>공유폴더명</a:t>
            </a:r>
            <a:r>
              <a:rPr lang="en-US" altLang="ko-KR" sz="1100" dirty="0" smtClean="0"/>
              <a:t>] /user-storage/nas1 </a:t>
            </a:r>
            <a:r>
              <a:rPr lang="en-US" altLang="ko-KR" sz="1100" dirty="0"/>
              <a:t>-o </a:t>
            </a:r>
            <a:r>
              <a:rPr lang="en-US" altLang="ko-KR" sz="1100" dirty="0" smtClean="0"/>
              <a:t>username=</a:t>
            </a:r>
            <a:r>
              <a:rPr lang="en-US" altLang="ko-KR" sz="1100" dirty="0" err="1" smtClean="0"/>
              <a:t>admin,password</a:t>
            </a:r>
            <a:r>
              <a:rPr lang="en-US" altLang="ko-KR" sz="1100" dirty="0" smtClean="0"/>
              <a:t>=1234,vers=2.0</a:t>
            </a:r>
          </a:p>
          <a:p>
            <a:pPr marL="0" indent="0">
              <a:buNone/>
            </a:pPr>
            <a:r>
              <a:rPr lang="en-US" altLang="ko-KR" sz="1100" dirty="0" smtClean="0"/>
              <a:t># </a:t>
            </a:r>
            <a:r>
              <a:rPr lang="en-US" altLang="ko-KR" sz="1100" dirty="0" err="1" smtClean="0"/>
              <a:t>umount</a:t>
            </a:r>
            <a:r>
              <a:rPr lang="en-US" altLang="ko-KR" sz="1100" dirty="0" smtClean="0"/>
              <a:t> /user-storage/[</a:t>
            </a:r>
            <a:r>
              <a:rPr lang="ko-KR" altLang="en-US" sz="1100" dirty="0" err="1" smtClean="0"/>
              <a:t>공유폴더명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838200" y="5023241"/>
            <a:ext cx="10515600" cy="35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# mount </a:t>
            </a:r>
            <a:r>
              <a:rPr lang="en-US" altLang="ko-KR" sz="1100" dirty="0"/>
              <a:t>-t </a:t>
            </a:r>
            <a:r>
              <a:rPr lang="en-US" altLang="ko-KR" sz="1100" dirty="0" err="1"/>
              <a:t>nfs</a:t>
            </a:r>
            <a:r>
              <a:rPr lang="en-US" altLang="ko-KR" sz="1100" dirty="0"/>
              <a:t> [2001:db8::60fe:5bff:febc:912]:/home</a:t>
            </a:r>
            <a:r>
              <a:rPr lang="en-US" altLang="ko-KR" sz="1100" dirty="0" smtClean="0"/>
              <a:t>/{</a:t>
            </a:r>
            <a:r>
              <a:rPr lang="ko-KR" altLang="en-US" sz="1100" dirty="0" smtClean="0"/>
              <a:t>사용자명</a:t>
            </a:r>
            <a:r>
              <a:rPr lang="en-US" altLang="ko-KR" sz="1100" dirty="0" smtClean="0"/>
              <a:t>} </a:t>
            </a:r>
            <a:r>
              <a:rPr lang="en-US" altLang="ko-KR" sz="1100" dirty="0"/>
              <a:t>/home/mount/</a:t>
            </a:r>
            <a:endParaRPr lang="en-US" altLang="ko-KR" sz="1100" dirty="0" smtClean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838200" y="4727829"/>
            <a:ext cx="10515600" cy="295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참고사항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네트워크 파일 시스템</a:t>
            </a:r>
            <a:r>
              <a:rPr lang="en-US" altLang="ko-KR" sz="1100" b="1" dirty="0" smtClean="0"/>
              <a:t>(Network File System) = NFS </a:t>
            </a:r>
            <a:r>
              <a:rPr lang="ko-KR" altLang="en-US" sz="1100" b="1" dirty="0" smtClean="0"/>
              <a:t>방법 </a:t>
            </a:r>
            <a:r>
              <a:rPr lang="en-US" altLang="ko-KR" sz="1100" b="1" dirty="0" smtClean="0"/>
              <a:t>[IPv6]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838200" y="1793714"/>
            <a:ext cx="10515600" cy="278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[IPv4 </a:t>
            </a:r>
            <a:r>
              <a:rPr lang="ko-KR" altLang="en-US" sz="1100" b="1" dirty="0" smtClean="0"/>
              <a:t>방법</a:t>
            </a:r>
            <a:r>
              <a:rPr lang="en-US" altLang="ko-KR" sz="1100" b="1" dirty="0" smtClean="0"/>
              <a:t>]</a:t>
            </a:r>
          </a:p>
        </p:txBody>
      </p:sp>
      <p:sp>
        <p:nvSpPr>
          <p:cNvPr id="12" name="내용 개체 틀 3"/>
          <p:cNvSpPr txBox="1">
            <a:spLocks/>
          </p:cNvSpPr>
          <p:nvPr/>
        </p:nvSpPr>
        <p:spPr>
          <a:xfrm>
            <a:off x="838200" y="2690885"/>
            <a:ext cx="10515600" cy="278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[IPv6 </a:t>
            </a:r>
            <a:r>
              <a:rPr lang="ko-KR" altLang="en-US" sz="1100" b="1" dirty="0" smtClean="0"/>
              <a:t>방법</a:t>
            </a:r>
            <a:r>
              <a:rPr lang="en-US" altLang="ko-KR" sz="1100" b="1" dirty="0" smtClean="0"/>
              <a:t>]</a:t>
            </a:r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838200" y="5420260"/>
            <a:ext cx="10515600" cy="564904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삼바</a:t>
            </a:r>
            <a:r>
              <a:rPr lang="en-US" altLang="ko-KR" sz="1000" dirty="0" smtClean="0"/>
              <a:t>(Samba) </a:t>
            </a:r>
            <a:r>
              <a:rPr lang="ko-KR" altLang="en-US" sz="1000" dirty="0" smtClean="0"/>
              <a:t>공유 방식보다 조금 더 시스템에 접근하는 관점에서는 네트워크 파일시스템이 적합할 수도 있다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r>
              <a:rPr lang="ko-KR" altLang="en-US" sz="1000" dirty="0" smtClean="0"/>
              <a:t>이유는 원격지 파일 시스템을 실제 설치된 디스크에 가까운 수준으로 사용할 수 있기 때문이다</a:t>
            </a:r>
            <a:r>
              <a:rPr lang="en-US" altLang="ko-KR" sz="1000" dirty="0" smtClean="0"/>
              <a:t>. NFS</a:t>
            </a:r>
            <a:r>
              <a:rPr lang="ko-KR" altLang="en-US" sz="1000" dirty="0" smtClean="0"/>
              <a:t>의 단점은 리눅스 안에서만 가능하다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838200" y="6024735"/>
            <a:ext cx="10515600" cy="273838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dirty="0" smtClean="0"/>
              <a:t>슈퍼컴퓨팅을 고민하는 경우에는 적합한 방법 중 하나가 될 수 있을 것으로 보인다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5" name="내용 개체 틀 3"/>
          <p:cNvSpPr txBox="1">
            <a:spLocks/>
          </p:cNvSpPr>
          <p:nvPr/>
        </p:nvSpPr>
        <p:spPr>
          <a:xfrm>
            <a:off x="838200" y="4039591"/>
            <a:ext cx="10515600" cy="5490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altLang="ko-KR" sz="1050" dirty="0" err="1" smtClean="0"/>
              <a:t>vers</a:t>
            </a:r>
            <a:r>
              <a:rPr lang="en-US" altLang="ko-KR" sz="1050" dirty="0" smtClean="0"/>
              <a:t>=1.0, </a:t>
            </a:r>
            <a:r>
              <a:rPr lang="en-US" altLang="ko-KR" sz="1050" dirty="0" err="1" smtClean="0"/>
              <a:t>vers</a:t>
            </a:r>
            <a:r>
              <a:rPr lang="en-US" altLang="ko-KR" sz="1050" dirty="0" smtClean="0"/>
              <a:t>=2.0</a:t>
            </a:r>
            <a:r>
              <a:rPr lang="ko-KR" altLang="en-US" sz="1050" dirty="0" smtClean="0"/>
              <a:t>을 표기해주지 않으면</a:t>
            </a:r>
            <a:r>
              <a:rPr lang="en-US" altLang="ko-KR" sz="1050" dirty="0" smtClean="0"/>
              <a:t>, Samba(</a:t>
            </a:r>
            <a:r>
              <a:rPr lang="ko-KR" altLang="en-US" sz="1050" dirty="0" smtClean="0"/>
              <a:t>삼바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공유에서는 인식을 못할 수도 있으니 명확히 표기해 주기 바란다</a:t>
            </a:r>
            <a:r>
              <a:rPr lang="en-US" altLang="ko-KR" sz="1050" dirty="0" smtClean="0"/>
              <a:t>.</a:t>
            </a:r>
          </a:p>
          <a:p>
            <a:pPr marL="0" indent="0">
              <a:lnSpc>
                <a:spcPts val="1100"/>
              </a:lnSpc>
              <a:buNone/>
            </a:pPr>
            <a:r>
              <a:rPr lang="ko-KR" altLang="en-US" sz="1050" dirty="0" smtClean="0"/>
              <a:t>삼바는 크로스플랫폼</a:t>
            </a:r>
            <a:r>
              <a:rPr lang="en-US" altLang="ko-KR" sz="1050" dirty="0" smtClean="0"/>
              <a:t>(MS</a:t>
            </a:r>
            <a:r>
              <a:rPr lang="ko-KR" altLang="en-US" sz="1050" dirty="0" smtClean="0"/>
              <a:t>윈도우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리눅스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안드로이드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맥</a:t>
            </a:r>
            <a:r>
              <a:rPr lang="en-US" altLang="ko-KR" sz="1050" dirty="0" smtClean="0"/>
              <a:t>OS)</a:t>
            </a:r>
            <a:r>
              <a:rPr lang="ko-KR" altLang="en-US" sz="1050" dirty="0" smtClean="0"/>
              <a:t>을 지원하고 있다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6" name="내용 개체 틀 3"/>
          <p:cNvSpPr txBox="1">
            <a:spLocks/>
          </p:cNvSpPr>
          <p:nvPr/>
        </p:nvSpPr>
        <p:spPr>
          <a:xfrm>
            <a:off x="838200" y="3738270"/>
            <a:ext cx="10515600" cy="273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참고사항</a:t>
            </a:r>
            <a:r>
              <a:rPr lang="en-US" altLang="ko-KR" sz="1050" b="1" dirty="0" smtClean="0"/>
              <a:t>] Samba(</a:t>
            </a:r>
            <a:r>
              <a:rPr lang="ko-KR" altLang="en-US" sz="1050" b="1" dirty="0" smtClean="0"/>
              <a:t>삼바</a:t>
            </a:r>
            <a:r>
              <a:rPr lang="en-US" altLang="ko-KR" sz="1050" b="1" dirty="0" smtClean="0"/>
              <a:t>) </a:t>
            </a:r>
            <a:r>
              <a:rPr lang="ko-KR" altLang="en-US" sz="1050" b="1" dirty="0" smtClean="0"/>
              <a:t>공유 방법</a:t>
            </a:r>
            <a:endParaRPr lang="en-US" altLang="ko-KR" sz="1050" b="1" dirty="0" smtClean="0"/>
          </a:p>
        </p:txBody>
      </p:sp>
      <p:sp>
        <p:nvSpPr>
          <p:cNvPr id="17" name="내용 개체 틀 3"/>
          <p:cNvSpPr txBox="1">
            <a:spLocks/>
          </p:cNvSpPr>
          <p:nvPr/>
        </p:nvSpPr>
        <p:spPr>
          <a:xfrm>
            <a:off x="9425940" y="2164130"/>
            <a:ext cx="2584135" cy="211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# apt-get install </a:t>
            </a:r>
            <a:r>
              <a:rPr lang="en-US" altLang="ko-KR" sz="1100" dirty="0" err="1" smtClean="0"/>
              <a:t>cifs</a:t>
            </a:r>
            <a:endParaRPr lang="en-US" altLang="ko-KR" sz="1100" dirty="0" smtClean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9426633" y="2732129"/>
            <a:ext cx="2584135" cy="211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smtClean="0"/>
              <a:t># </a:t>
            </a:r>
            <a:r>
              <a:rPr lang="en-US" altLang="ko-KR" sz="1100" dirty="0" err="1" smtClean="0"/>
              <a:t>dnf</a:t>
            </a:r>
            <a:r>
              <a:rPr lang="en-US" altLang="ko-KR" sz="1100" dirty="0" smtClean="0"/>
              <a:t> install </a:t>
            </a:r>
            <a:r>
              <a:rPr lang="en-US" altLang="ko-KR" sz="1100" dirty="0" err="1" smtClean="0"/>
              <a:t>cifs</a:t>
            </a:r>
            <a:endParaRPr lang="en-US" altLang="ko-KR" sz="1100" dirty="0" smtClean="0"/>
          </a:p>
        </p:txBody>
      </p:sp>
      <p:sp>
        <p:nvSpPr>
          <p:cNvPr id="19" name="내용 개체 틀 3"/>
          <p:cNvSpPr txBox="1">
            <a:spLocks/>
          </p:cNvSpPr>
          <p:nvPr/>
        </p:nvSpPr>
        <p:spPr>
          <a:xfrm>
            <a:off x="9425940" y="3319558"/>
            <a:ext cx="2584135" cy="211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# yum install </a:t>
            </a:r>
            <a:r>
              <a:rPr lang="en-US" altLang="ko-KR" sz="1100" dirty="0" err="1" smtClean="0"/>
              <a:t>cifs</a:t>
            </a:r>
            <a:endParaRPr lang="en-US" altLang="ko-KR" sz="1100" dirty="0" smtClean="0"/>
          </a:p>
        </p:txBody>
      </p:sp>
      <p:sp>
        <p:nvSpPr>
          <p:cNvPr id="20" name="내용 개체 틀 3"/>
          <p:cNvSpPr txBox="1">
            <a:spLocks/>
          </p:cNvSpPr>
          <p:nvPr/>
        </p:nvSpPr>
        <p:spPr>
          <a:xfrm>
            <a:off x="9426633" y="2491042"/>
            <a:ext cx="2584135" cy="211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DNF </a:t>
            </a:r>
            <a:r>
              <a:rPr lang="ko-KR" altLang="en-US" sz="1100" b="1" dirty="0" smtClean="0"/>
              <a:t>패키지 설치</a:t>
            </a:r>
            <a:r>
              <a:rPr lang="en-US" altLang="ko-KR" sz="1100" b="1" dirty="0" smtClean="0"/>
              <a:t>(CentOS 8, CentOS Stream)</a:t>
            </a:r>
          </a:p>
        </p:txBody>
      </p:sp>
      <p:sp>
        <p:nvSpPr>
          <p:cNvPr id="21" name="내용 개체 틀 3"/>
          <p:cNvSpPr txBox="1">
            <a:spLocks/>
          </p:cNvSpPr>
          <p:nvPr/>
        </p:nvSpPr>
        <p:spPr>
          <a:xfrm>
            <a:off x="9426633" y="3073691"/>
            <a:ext cx="2584135" cy="211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YUM </a:t>
            </a:r>
            <a:r>
              <a:rPr lang="ko-KR" altLang="en-US" sz="1100" b="1" dirty="0" smtClean="0"/>
              <a:t>패키지 설치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페도라</a:t>
            </a:r>
            <a:r>
              <a:rPr lang="en-US" altLang="ko-KR" sz="1100" b="1" dirty="0" smtClean="0"/>
              <a:t>)</a:t>
            </a: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9426633" y="1918129"/>
            <a:ext cx="2584135" cy="211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/>
              <a:t>우분투</a:t>
            </a:r>
            <a:r>
              <a:rPr lang="en-US" altLang="ko-KR" sz="1100" b="1" dirty="0" smtClean="0"/>
              <a:t>,</a:t>
            </a:r>
            <a:r>
              <a:rPr lang="ko-KR" altLang="en-US" sz="1100" b="1" dirty="0"/>
              <a:t> </a:t>
            </a:r>
            <a:r>
              <a:rPr lang="ko-KR" altLang="en-US" sz="1100" b="1" dirty="0" err="1" smtClean="0"/>
              <a:t>데비안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리눅스민트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7833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질문 및 답변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6D32-A3D7-4E91-9E1B-507568E7C231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이력</a:t>
            </a:r>
            <a:r>
              <a:rPr lang="en-US" altLang="ko-KR" b="1" dirty="0" smtClean="0"/>
              <a:t>(Revision)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라이선스</a:t>
            </a:r>
            <a:r>
              <a:rPr lang="en-US" altLang="ko-KR" b="1" dirty="0" smtClean="0"/>
              <a:t>(License)</a:t>
            </a:r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북극이 녹고 있어요</a:t>
            </a:r>
            <a:r>
              <a:rPr lang="en-US" altLang="ko-KR" b="1" dirty="0"/>
              <a:t>(The North Pole is </a:t>
            </a:r>
            <a:r>
              <a:rPr lang="en-US" altLang="ko-KR" b="1" dirty="0" smtClean="0"/>
              <a:t>melting)</a:t>
            </a:r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안내사항</a:t>
            </a:r>
            <a:r>
              <a:rPr lang="en-US" altLang="ko-KR" b="1" dirty="0" smtClean="0"/>
              <a:t>(ReadMe)</a:t>
            </a:r>
          </a:p>
          <a:p>
            <a:r>
              <a:rPr lang="en-US" altLang="ko-KR" b="1" dirty="0"/>
              <a:t>5. [</a:t>
            </a:r>
            <a:r>
              <a:rPr lang="ko-KR" altLang="en-US" b="1" dirty="0" err="1"/>
              <a:t>로우레벨포멧</a:t>
            </a:r>
            <a:r>
              <a:rPr lang="en-US" altLang="ko-KR" b="1" dirty="0"/>
              <a:t>(Low-Level Format)] </a:t>
            </a:r>
            <a:r>
              <a:rPr lang="ko-KR" altLang="en-US" b="1" dirty="0"/>
              <a:t>소개 및 왜 해야 하는가</a:t>
            </a:r>
            <a:r>
              <a:rPr lang="en-US" altLang="ko-KR" b="1" dirty="0"/>
              <a:t>? (2021-04-20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6. </a:t>
            </a:r>
            <a:r>
              <a:rPr lang="en-US" altLang="ko-KR" b="1" dirty="0"/>
              <a:t>[</a:t>
            </a:r>
            <a:r>
              <a:rPr lang="ko-KR" altLang="en-US" b="1" dirty="0"/>
              <a:t>사용방법</a:t>
            </a:r>
            <a:r>
              <a:rPr lang="en-US" altLang="ko-KR" b="1" dirty="0"/>
              <a:t>] </a:t>
            </a:r>
            <a:r>
              <a:rPr lang="ko-KR" altLang="en-US" b="1" dirty="0"/>
              <a:t>리눅스 </a:t>
            </a:r>
            <a:r>
              <a:rPr lang="en-US" altLang="ko-KR" b="1" dirty="0"/>
              <a:t>/ </a:t>
            </a:r>
            <a:r>
              <a:rPr lang="ko-KR" altLang="en-US" b="1" dirty="0"/>
              <a:t>우분투 </a:t>
            </a:r>
            <a:r>
              <a:rPr lang="ko-KR" altLang="en-US" b="1" dirty="0" err="1"/>
              <a:t>배포판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로우레벨포멧</a:t>
            </a:r>
            <a:r>
              <a:rPr lang="ko-KR" altLang="en-US" b="1" dirty="0"/>
              <a:t> </a:t>
            </a:r>
            <a:r>
              <a:rPr lang="en-US" altLang="ko-KR" b="1" dirty="0"/>
              <a:t>(2021-04-20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7. </a:t>
            </a:r>
            <a:r>
              <a:rPr lang="en-US" altLang="ko-KR" b="1" dirty="0"/>
              <a:t>[</a:t>
            </a:r>
            <a:r>
              <a:rPr lang="ko-KR" altLang="en-US" b="1" dirty="0"/>
              <a:t>사용방법</a:t>
            </a:r>
            <a:r>
              <a:rPr lang="en-US" altLang="ko-KR" b="1" dirty="0"/>
              <a:t>] </a:t>
            </a:r>
            <a:r>
              <a:rPr lang="ko-KR" altLang="en-US" b="1" dirty="0"/>
              <a:t>리눅스 </a:t>
            </a:r>
            <a:r>
              <a:rPr lang="en-US" altLang="ko-KR" b="1" dirty="0"/>
              <a:t>/ </a:t>
            </a:r>
            <a:r>
              <a:rPr lang="ko-KR" altLang="en-US" b="1" dirty="0"/>
              <a:t>우분투 </a:t>
            </a:r>
            <a:r>
              <a:rPr lang="ko-KR" altLang="en-US" b="1" dirty="0" err="1"/>
              <a:t>배포판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파티션 조회 </a:t>
            </a:r>
            <a:r>
              <a:rPr lang="en-US" altLang="ko-KR" b="1" dirty="0"/>
              <a:t>(2021-04-20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8. [</a:t>
            </a:r>
            <a:r>
              <a:rPr lang="ko-KR" altLang="en-US" b="1" dirty="0"/>
              <a:t>부록</a:t>
            </a:r>
            <a:r>
              <a:rPr lang="en-US" altLang="ko-KR" b="1" dirty="0"/>
              <a:t>1] </a:t>
            </a:r>
            <a:r>
              <a:rPr lang="en-US" altLang="ko-KR" b="1" dirty="0" err="1"/>
              <a:t>VeraCrypt</a:t>
            </a:r>
            <a:r>
              <a:rPr lang="en-US" altLang="ko-KR" b="1" dirty="0"/>
              <a:t> </a:t>
            </a:r>
            <a:r>
              <a:rPr lang="ko-KR" altLang="en-US" b="1" dirty="0"/>
              <a:t>프로젝트 </a:t>
            </a:r>
            <a:r>
              <a:rPr lang="en-US" altLang="ko-KR" b="1" dirty="0"/>
              <a:t>- </a:t>
            </a:r>
            <a:r>
              <a:rPr lang="ko-KR" altLang="en-US" b="1" dirty="0"/>
              <a:t>소개 </a:t>
            </a:r>
            <a:r>
              <a:rPr lang="en-US" altLang="ko-KR" b="1" dirty="0"/>
              <a:t>(2021-04-20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9. [</a:t>
            </a:r>
            <a:r>
              <a:rPr lang="ko-KR" altLang="en-US" b="1" dirty="0"/>
              <a:t>부록</a:t>
            </a:r>
            <a:r>
              <a:rPr lang="en-US" altLang="ko-KR" b="1" dirty="0"/>
              <a:t>2] </a:t>
            </a:r>
            <a:r>
              <a:rPr lang="ko-KR" altLang="en-US" b="1" dirty="0"/>
              <a:t>네트워크 드라이브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NFS, SMB</a:t>
            </a:r>
            <a:r>
              <a:rPr lang="en-US" altLang="ko-KR" b="1" dirty="0"/>
              <a:t>(</a:t>
            </a:r>
            <a:r>
              <a:rPr lang="ko-KR" altLang="en-US" b="1" dirty="0"/>
              <a:t>삼바 </a:t>
            </a:r>
            <a:r>
              <a:rPr lang="en-US" altLang="ko-KR" b="1" dirty="0"/>
              <a:t>/ Samba),</a:t>
            </a:r>
            <a:r>
              <a:rPr lang="en-US" altLang="ko-KR" b="1" dirty="0" err="1"/>
              <a:t>Cifs</a:t>
            </a:r>
            <a:r>
              <a:rPr lang="en-US" altLang="ko-KR" b="1" dirty="0"/>
              <a:t> - </a:t>
            </a:r>
            <a:r>
              <a:rPr lang="ko-KR" altLang="en-US" b="1" dirty="0"/>
              <a:t>마운트</a:t>
            </a:r>
            <a:r>
              <a:rPr lang="en-US" altLang="ko-KR" b="1" dirty="0"/>
              <a:t>, </a:t>
            </a:r>
            <a:r>
              <a:rPr lang="ko-KR" altLang="en-US" b="1" dirty="0"/>
              <a:t>언 </a:t>
            </a:r>
            <a:r>
              <a:rPr lang="ko-KR" altLang="en-US" b="1" dirty="0" smtClean="0"/>
              <a:t>마운트 </a:t>
            </a:r>
            <a:r>
              <a:rPr lang="en-US" altLang="ko-KR" b="1" smtClean="0"/>
              <a:t>[IPv4, IPv6]</a:t>
            </a:r>
            <a:r>
              <a:rPr lang="ko-KR" altLang="en-US" b="1" smtClean="0"/>
              <a:t> </a:t>
            </a:r>
            <a:r>
              <a:rPr lang="en-US" altLang="ko-KR" b="1" dirty="0"/>
              <a:t>(2021-04-20)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0076-D343-4236-AE3A-F56F4DC0D7C8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(Revision)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ACA-CDEA-46E0-9705-5B98B10C8ED1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764651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문서 이력사항이다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재 사용성을 고려하여 작성하였으니 참고하기 바란다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문서 표준 기능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을 준수하여 작성함</a:t>
            </a:r>
            <a:r>
              <a:rPr lang="en-US" altLang="ko-KR" sz="1100" dirty="0" smtClean="0"/>
              <a:t>. (“</a:t>
            </a:r>
            <a:r>
              <a:rPr lang="ko-KR" altLang="en-US" sz="1100" dirty="0" smtClean="0"/>
              <a:t>이식 성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오류가 없는 표준 양식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에 준수하여 작성함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1805"/>
              </p:ext>
            </p:extLst>
          </p:nvPr>
        </p:nvGraphicFramePr>
        <p:xfrm>
          <a:off x="1139568" y="2513035"/>
          <a:ext cx="1038187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3799">
                  <a:extLst>
                    <a:ext uri="{9D8B030D-6E8A-4147-A177-3AD203B41FA5}">
                      <a16:colId xmlns:a16="http://schemas.microsoft.com/office/drawing/2014/main" val="2564667028"/>
                    </a:ext>
                  </a:extLst>
                </a:gridCol>
                <a:gridCol w="2111433">
                  <a:extLst>
                    <a:ext uri="{9D8B030D-6E8A-4147-A177-3AD203B41FA5}">
                      <a16:colId xmlns:a16="http://schemas.microsoft.com/office/drawing/2014/main" val="3078467867"/>
                    </a:ext>
                  </a:extLst>
                </a:gridCol>
                <a:gridCol w="2215704">
                  <a:extLst>
                    <a:ext uri="{9D8B030D-6E8A-4147-A177-3AD203B41FA5}">
                      <a16:colId xmlns:a16="http://schemas.microsoft.com/office/drawing/2014/main" val="4250538036"/>
                    </a:ext>
                  </a:extLst>
                </a:gridCol>
                <a:gridCol w="627249">
                  <a:extLst>
                    <a:ext uri="{9D8B030D-6E8A-4147-A177-3AD203B41FA5}">
                      <a16:colId xmlns:a16="http://schemas.microsoft.com/office/drawing/2014/main" val="3502979017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714844567"/>
                    </a:ext>
                  </a:extLst>
                </a:gridCol>
                <a:gridCol w="2157153">
                  <a:extLst>
                    <a:ext uri="{9D8B030D-6E8A-4147-A177-3AD203B41FA5}">
                      <a16:colId xmlns:a16="http://schemas.microsoft.com/office/drawing/2014/main" val="31175762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68660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일자 시간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 일자 시간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차수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44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2021-04-20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화요일 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16:07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2021-04-20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 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17:10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도도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(Dodo)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95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2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7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(License)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Copyright (C) </a:t>
            </a:r>
            <a:r>
              <a:rPr lang="en-US" altLang="ko-KR" sz="1200" dirty="0" smtClean="0"/>
              <a:t>2021. </a:t>
            </a:r>
            <a:r>
              <a:rPr lang="ko-KR" altLang="en-US" sz="1200" dirty="0" smtClean="0"/>
              <a:t>도도</a:t>
            </a:r>
            <a:r>
              <a:rPr lang="en-US" altLang="ko-KR" sz="1200" dirty="0" smtClean="0"/>
              <a:t>(Dodo), </a:t>
            </a:r>
            <a:r>
              <a:rPr lang="ko-KR" altLang="en-US" sz="1200" dirty="0" smtClean="0"/>
              <a:t>우분투 </a:t>
            </a:r>
            <a:r>
              <a:rPr lang="en-US" altLang="ko-KR" sz="1200" dirty="0" smtClean="0"/>
              <a:t>20.04, CentOS (</a:t>
            </a:r>
            <a:r>
              <a:rPr lang="ko-KR" altLang="en-US" sz="1200" dirty="0" smtClean="0"/>
              <a:t>리눅스 </a:t>
            </a:r>
            <a:r>
              <a:rPr lang="ko-KR" altLang="en-US" sz="1200" dirty="0" err="1" smtClean="0"/>
              <a:t>배포판</a:t>
            </a:r>
            <a:r>
              <a:rPr lang="en-US" altLang="ko-KR" sz="1200" dirty="0" smtClean="0"/>
              <a:t>) – </a:t>
            </a:r>
            <a:r>
              <a:rPr lang="ko-KR" altLang="en-US" sz="1200" dirty="0" smtClean="0"/>
              <a:t>로우 </a:t>
            </a:r>
            <a:r>
              <a:rPr lang="ko-KR" altLang="en-US" sz="1200" dirty="0" err="1" smtClean="0"/>
              <a:t>레벨포멧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베라크립트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네트워크 공유</a:t>
            </a:r>
            <a:r>
              <a:rPr lang="en-US" altLang="ko-KR" sz="1200" dirty="0" smtClean="0"/>
              <a:t>(Samba, </a:t>
            </a:r>
            <a:r>
              <a:rPr lang="en-US" altLang="ko-KR" sz="1200" dirty="0" err="1" smtClean="0"/>
              <a:t>cifs</a:t>
            </a:r>
            <a:r>
              <a:rPr lang="en-US" altLang="ko-KR" sz="1200" dirty="0" smtClean="0"/>
              <a:t>, NFS) IPv4, IPv6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                      </a:t>
            </a:r>
            <a:r>
              <a:rPr lang="en-US" altLang="ko-KR" sz="1200" dirty="0"/>
              <a:t>&lt;Ubuntu 20.04, CentOS (Linux distribution)-low-level format method, </a:t>
            </a:r>
            <a:r>
              <a:rPr lang="en-US" altLang="ko-KR" sz="1200" dirty="0" err="1"/>
              <a:t>Veracrypt</a:t>
            </a:r>
            <a:r>
              <a:rPr lang="en-US" altLang="ko-KR" sz="1200" dirty="0"/>
              <a:t>, network share (Samba, </a:t>
            </a:r>
            <a:r>
              <a:rPr lang="en-US" altLang="ko-KR" sz="1200" dirty="0" err="1"/>
              <a:t>cifs</a:t>
            </a:r>
            <a:r>
              <a:rPr lang="en-US" altLang="ko-KR" sz="1200" dirty="0"/>
              <a:t>, NFS) IPv4, IPv6&gt;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This program is free software: you can redistribute it and/or modify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/>
              <a:t>it under the terms of the GNU General Public License as published by</a:t>
            </a:r>
          </a:p>
          <a:p>
            <a:pPr marL="0" indent="0">
              <a:buNone/>
            </a:pPr>
            <a:r>
              <a:rPr lang="en-US" altLang="ko-KR" sz="1200" dirty="0"/>
              <a:t>    the Free Software Foundation, either version 3 of the License, or</a:t>
            </a:r>
          </a:p>
          <a:p>
            <a:pPr marL="0" indent="0">
              <a:buNone/>
            </a:pPr>
            <a:r>
              <a:rPr lang="en-US" altLang="ko-KR" sz="1200" dirty="0"/>
              <a:t>    (at your option) any later version.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This program is distributed in the hope that it will be useful,</a:t>
            </a:r>
          </a:p>
          <a:p>
            <a:pPr marL="0" indent="0">
              <a:buNone/>
            </a:pPr>
            <a:r>
              <a:rPr lang="en-US" altLang="ko-KR" sz="1200" dirty="0"/>
              <a:t>    but WITHOUT ANY WARRANTY; without even the implied warranty of</a:t>
            </a:r>
          </a:p>
          <a:p>
            <a:pPr marL="0" indent="0">
              <a:buNone/>
            </a:pPr>
            <a:r>
              <a:rPr lang="en-US" altLang="ko-KR" sz="1200" dirty="0"/>
              <a:t>    MERCHANTABILITY or FITNESS FOR A PARTICULAR PURPOSE.  See the</a:t>
            </a:r>
          </a:p>
          <a:p>
            <a:pPr marL="0" indent="0">
              <a:buNone/>
            </a:pPr>
            <a:r>
              <a:rPr lang="en-US" altLang="ko-KR" sz="1200" dirty="0"/>
              <a:t>    GNU General Public License for more details.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You should have received a copy of the GNU General Public License</a:t>
            </a:r>
          </a:p>
          <a:p>
            <a:pPr marL="0" indent="0">
              <a:buNone/>
            </a:pPr>
            <a:r>
              <a:rPr lang="en-US" altLang="ko-KR" sz="1200" dirty="0"/>
              <a:t>    along with this program.  If not, see &lt;https://www.gnu.org/licenses/&gt;.</a:t>
            </a:r>
            <a:endParaRPr lang="en-US" altLang="ko-KR" sz="12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4BE-F232-444D-A044-1B65CC999E36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54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4679"/>
            <a:ext cx="2790963" cy="2361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환경 </a:t>
            </a:r>
            <a:r>
              <a:rPr lang="en-US" altLang="ko-KR" dirty="0"/>
              <a:t>– </a:t>
            </a:r>
            <a:r>
              <a:rPr lang="ko-KR" altLang="en-US" dirty="0"/>
              <a:t>북극이 녹고 있어요</a:t>
            </a:r>
            <a:r>
              <a:rPr lang="en-US" altLang="ko-KR" dirty="0"/>
              <a:t>(The North Pole is melting)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북극이 녹고 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C2E8-6A0D-46EF-BA2A-8B4ED6DFB138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 rot="20569442">
            <a:off x="3384406" y="2009599"/>
            <a:ext cx="1684020" cy="2069870"/>
          </a:xfrm>
          <a:custGeom>
            <a:avLst/>
            <a:gdLst>
              <a:gd name="connsiteX0" fmla="*/ 182880 w 1684020"/>
              <a:gd name="connsiteY0" fmla="*/ 1961804 h 2069870"/>
              <a:gd name="connsiteX1" fmla="*/ 124691 w 1684020"/>
              <a:gd name="connsiteY1" fmla="*/ 1945179 h 2069870"/>
              <a:gd name="connsiteX2" fmla="*/ 66502 w 1684020"/>
              <a:gd name="connsiteY2" fmla="*/ 1903615 h 2069870"/>
              <a:gd name="connsiteX3" fmla="*/ 41564 w 1684020"/>
              <a:gd name="connsiteY3" fmla="*/ 1853739 h 2069870"/>
              <a:gd name="connsiteX4" fmla="*/ 24938 w 1684020"/>
              <a:gd name="connsiteY4" fmla="*/ 1837113 h 2069870"/>
              <a:gd name="connsiteX5" fmla="*/ 16626 w 1684020"/>
              <a:gd name="connsiteY5" fmla="*/ 1795550 h 2069870"/>
              <a:gd name="connsiteX6" fmla="*/ 0 w 1684020"/>
              <a:gd name="connsiteY6" fmla="*/ 1720735 h 2069870"/>
              <a:gd name="connsiteX7" fmla="*/ 16626 w 1684020"/>
              <a:gd name="connsiteY7" fmla="*/ 1421477 h 2069870"/>
              <a:gd name="connsiteX8" fmla="*/ 24938 w 1684020"/>
              <a:gd name="connsiteY8" fmla="*/ 1396539 h 2069870"/>
              <a:gd name="connsiteX9" fmla="*/ 49877 w 1684020"/>
              <a:gd name="connsiteY9" fmla="*/ 1330037 h 2069870"/>
              <a:gd name="connsiteX10" fmla="*/ 58189 w 1684020"/>
              <a:gd name="connsiteY10" fmla="*/ 1305099 h 2069870"/>
              <a:gd name="connsiteX11" fmla="*/ 74815 w 1684020"/>
              <a:gd name="connsiteY11" fmla="*/ 1230284 h 2069870"/>
              <a:gd name="connsiteX12" fmla="*/ 91440 w 1684020"/>
              <a:gd name="connsiteY12" fmla="*/ 1188720 h 2069870"/>
              <a:gd name="connsiteX13" fmla="*/ 108066 w 1684020"/>
              <a:gd name="connsiteY13" fmla="*/ 1113906 h 2069870"/>
              <a:gd name="connsiteX14" fmla="*/ 141317 w 1684020"/>
              <a:gd name="connsiteY14" fmla="*/ 1047404 h 2069870"/>
              <a:gd name="connsiteX15" fmla="*/ 157942 w 1684020"/>
              <a:gd name="connsiteY15" fmla="*/ 1005840 h 2069870"/>
              <a:gd name="connsiteX16" fmla="*/ 174567 w 1684020"/>
              <a:gd name="connsiteY16" fmla="*/ 980902 h 2069870"/>
              <a:gd name="connsiteX17" fmla="*/ 199506 w 1684020"/>
              <a:gd name="connsiteY17" fmla="*/ 939339 h 2069870"/>
              <a:gd name="connsiteX18" fmla="*/ 257695 w 1684020"/>
              <a:gd name="connsiteY18" fmla="*/ 889462 h 2069870"/>
              <a:gd name="connsiteX19" fmla="*/ 282633 w 1684020"/>
              <a:gd name="connsiteY19" fmla="*/ 856211 h 2069870"/>
              <a:gd name="connsiteX20" fmla="*/ 315884 w 1684020"/>
              <a:gd name="connsiteY20" fmla="*/ 831273 h 2069870"/>
              <a:gd name="connsiteX21" fmla="*/ 340822 w 1684020"/>
              <a:gd name="connsiteY21" fmla="*/ 798022 h 2069870"/>
              <a:gd name="connsiteX22" fmla="*/ 382386 w 1684020"/>
              <a:gd name="connsiteY22" fmla="*/ 764771 h 2069870"/>
              <a:gd name="connsiteX23" fmla="*/ 440575 w 1684020"/>
              <a:gd name="connsiteY23" fmla="*/ 706582 h 2069870"/>
              <a:gd name="connsiteX24" fmla="*/ 465513 w 1684020"/>
              <a:gd name="connsiteY24" fmla="*/ 681644 h 2069870"/>
              <a:gd name="connsiteX25" fmla="*/ 498764 w 1684020"/>
              <a:gd name="connsiteY25" fmla="*/ 665019 h 2069870"/>
              <a:gd name="connsiteX26" fmla="*/ 581891 w 1684020"/>
              <a:gd name="connsiteY26" fmla="*/ 590204 h 2069870"/>
              <a:gd name="connsiteX27" fmla="*/ 615142 w 1684020"/>
              <a:gd name="connsiteY27" fmla="*/ 556953 h 2069870"/>
              <a:gd name="connsiteX28" fmla="*/ 656706 w 1684020"/>
              <a:gd name="connsiteY28" fmla="*/ 498764 h 2069870"/>
              <a:gd name="connsiteX29" fmla="*/ 681644 w 1684020"/>
              <a:gd name="connsiteY29" fmla="*/ 440575 h 2069870"/>
              <a:gd name="connsiteX30" fmla="*/ 689957 w 1684020"/>
              <a:gd name="connsiteY30" fmla="*/ 191193 h 2069870"/>
              <a:gd name="connsiteX31" fmla="*/ 739833 w 1684020"/>
              <a:gd name="connsiteY31" fmla="*/ 124691 h 2069870"/>
              <a:gd name="connsiteX32" fmla="*/ 764771 w 1684020"/>
              <a:gd name="connsiteY32" fmla="*/ 108066 h 2069870"/>
              <a:gd name="connsiteX33" fmla="*/ 798022 w 1684020"/>
              <a:gd name="connsiteY33" fmla="*/ 99753 h 2069870"/>
              <a:gd name="connsiteX34" fmla="*/ 831273 w 1684020"/>
              <a:gd name="connsiteY34" fmla="*/ 83128 h 2069870"/>
              <a:gd name="connsiteX35" fmla="*/ 872837 w 1684020"/>
              <a:gd name="connsiteY35" fmla="*/ 74815 h 2069870"/>
              <a:gd name="connsiteX36" fmla="*/ 922713 w 1684020"/>
              <a:gd name="connsiteY36" fmla="*/ 58190 h 2069870"/>
              <a:gd name="connsiteX37" fmla="*/ 972589 w 1684020"/>
              <a:gd name="connsiteY37" fmla="*/ 49877 h 2069870"/>
              <a:gd name="connsiteX38" fmla="*/ 997527 w 1684020"/>
              <a:gd name="connsiteY38" fmla="*/ 41564 h 2069870"/>
              <a:gd name="connsiteX39" fmla="*/ 1039091 w 1684020"/>
              <a:gd name="connsiteY39" fmla="*/ 33251 h 2069870"/>
              <a:gd name="connsiteX40" fmla="*/ 1064029 w 1684020"/>
              <a:gd name="connsiteY40" fmla="*/ 16626 h 2069870"/>
              <a:gd name="connsiteX41" fmla="*/ 1105593 w 1684020"/>
              <a:gd name="connsiteY41" fmla="*/ 8313 h 2069870"/>
              <a:gd name="connsiteX42" fmla="*/ 1138844 w 1684020"/>
              <a:gd name="connsiteY42" fmla="*/ 0 h 2069870"/>
              <a:gd name="connsiteX43" fmla="*/ 1197033 w 1684020"/>
              <a:gd name="connsiteY43" fmla="*/ 8313 h 2069870"/>
              <a:gd name="connsiteX44" fmla="*/ 1230284 w 1684020"/>
              <a:gd name="connsiteY44" fmla="*/ 24939 h 2069870"/>
              <a:gd name="connsiteX45" fmla="*/ 1296786 w 1684020"/>
              <a:gd name="connsiteY45" fmla="*/ 74815 h 2069870"/>
              <a:gd name="connsiteX46" fmla="*/ 1330037 w 1684020"/>
              <a:gd name="connsiteY46" fmla="*/ 99753 h 2069870"/>
              <a:gd name="connsiteX47" fmla="*/ 1363287 w 1684020"/>
              <a:gd name="connsiteY47" fmla="*/ 124691 h 2069870"/>
              <a:gd name="connsiteX48" fmla="*/ 1413164 w 1684020"/>
              <a:gd name="connsiteY48" fmla="*/ 174568 h 2069870"/>
              <a:gd name="connsiteX49" fmla="*/ 1471353 w 1684020"/>
              <a:gd name="connsiteY49" fmla="*/ 224444 h 2069870"/>
              <a:gd name="connsiteX50" fmla="*/ 1487978 w 1684020"/>
              <a:gd name="connsiteY50" fmla="*/ 249382 h 2069870"/>
              <a:gd name="connsiteX51" fmla="*/ 1504604 w 1684020"/>
              <a:gd name="connsiteY51" fmla="*/ 282633 h 2069870"/>
              <a:gd name="connsiteX52" fmla="*/ 1529542 w 1684020"/>
              <a:gd name="connsiteY52" fmla="*/ 365760 h 2069870"/>
              <a:gd name="connsiteX53" fmla="*/ 1512917 w 1684020"/>
              <a:gd name="connsiteY53" fmla="*/ 490451 h 2069870"/>
              <a:gd name="connsiteX54" fmla="*/ 1479666 w 1684020"/>
              <a:gd name="connsiteY54" fmla="*/ 556953 h 2069870"/>
              <a:gd name="connsiteX55" fmla="*/ 1454727 w 1684020"/>
              <a:gd name="connsiteY55" fmla="*/ 615142 h 2069870"/>
              <a:gd name="connsiteX56" fmla="*/ 1471353 w 1684020"/>
              <a:gd name="connsiteY56" fmla="*/ 714895 h 2069870"/>
              <a:gd name="connsiteX57" fmla="*/ 1546167 w 1684020"/>
              <a:gd name="connsiteY57" fmla="*/ 806335 h 2069870"/>
              <a:gd name="connsiteX58" fmla="*/ 1562793 w 1684020"/>
              <a:gd name="connsiteY58" fmla="*/ 831273 h 2069870"/>
              <a:gd name="connsiteX59" fmla="*/ 1596044 w 1684020"/>
              <a:gd name="connsiteY59" fmla="*/ 864524 h 2069870"/>
              <a:gd name="connsiteX60" fmla="*/ 1620982 w 1684020"/>
              <a:gd name="connsiteY60" fmla="*/ 906088 h 2069870"/>
              <a:gd name="connsiteX61" fmla="*/ 1629295 w 1684020"/>
              <a:gd name="connsiteY61" fmla="*/ 931026 h 2069870"/>
              <a:gd name="connsiteX62" fmla="*/ 1654233 w 1684020"/>
              <a:gd name="connsiteY62" fmla="*/ 964277 h 2069870"/>
              <a:gd name="connsiteX63" fmla="*/ 1662546 w 1684020"/>
              <a:gd name="connsiteY63" fmla="*/ 1321724 h 2069870"/>
              <a:gd name="connsiteX64" fmla="*/ 1645920 w 1684020"/>
              <a:gd name="connsiteY64" fmla="*/ 1354975 h 2069870"/>
              <a:gd name="connsiteX65" fmla="*/ 1637607 w 1684020"/>
              <a:gd name="connsiteY65" fmla="*/ 1388226 h 2069870"/>
              <a:gd name="connsiteX66" fmla="*/ 1612669 w 1684020"/>
              <a:gd name="connsiteY66" fmla="*/ 1421477 h 2069870"/>
              <a:gd name="connsiteX67" fmla="*/ 1596044 w 1684020"/>
              <a:gd name="connsiteY67" fmla="*/ 1454728 h 2069870"/>
              <a:gd name="connsiteX68" fmla="*/ 1587731 w 1684020"/>
              <a:gd name="connsiteY68" fmla="*/ 1479666 h 2069870"/>
              <a:gd name="connsiteX69" fmla="*/ 1546167 w 1684020"/>
              <a:gd name="connsiteY69" fmla="*/ 1521230 h 2069870"/>
              <a:gd name="connsiteX70" fmla="*/ 1512917 w 1684020"/>
              <a:gd name="connsiteY70" fmla="*/ 1596044 h 2069870"/>
              <a:gd name="connsiteX71" fmla="*/ 1496291 w 1684020"/>
              <a:gd name="connsiteY71" fmla="*/ 1637608 h 2069870"/>
              <a:gd name="connsiteX72" fmla="*/ 1446415 w 1684020"/>
              <a:gd name="connsiteY72" fmla="*/ 1720735 h 2069870"/>
              <a:gd name="connsiteX73" fmla="*/ 1429789 w 1684020"/>
              <a:gd name="connsiteY73" fmla="*/ 1753986 h 2069870"/>
              <a:gd name="connsiteX74" fmla="*/ 1388226 w 1684020"/>
              <a:gd name="connsiteY74" fmla="*/ 1795550 h 2069870"/>
              <a:gd name="connsiteX75" fmla="*/ 1371600 w 1684020"/>
              <a:gd name="connsiteY75" fmla="*/ 1828800 h 2069870"/>
              <a:gd name="connsiteX76" fmla="*/ 1363287 w 1684020"/>
              <a:gd name="connsiteY76" fmla="*/ 1853739 h 2069870"/>
              <a:gd name="connsiteX77" fmla="*/ 1330037 w 1684020"/>
              <a:gd name="connsiteY77" fmla="*/ 1878677 h 2069870"/>
              <a:gd name="connsiteX78" fmla="*/ 1313411 w 1684020"/>
              <a:gd name="connsiteY78" fmla="*/ 1895302 h 2069870"/>
              <a:gd name="connsiteX79" fmla="*/ 1280160 w 1684020"/>
              <a:gd name="connsiteY79" fmla="*/ 1936866 h 2069870"/>
              <a:gd name="connsiteX80" fmla="*/ 1255222 w 1684020"/>
              <a:gd name="connsiteY80" fmla="*/ 1961804 h 2069870"/>
              <a:gd name="connsiteX81" fmla="*/ 1238597 w 1684020"/>
              <a:gd name="connsiteY81" fmla="*/ 1986742 h 2069870"/>
              <a:gd name="connsiteX82" fmla="*/ 1163782 w 1684020"/>
              <a:gd name="connsiteY82" fmla="*/ 2028306 h 2069870"/>
              <a:gd name="connsiteX83" fmla="*/ 1138844 w 1684020"/>
              <a:gd name="connsiteY83" fmla="*/ 2036619 h 2069870"/>
              <a:gd name="connsiteX84" fmla="*/ 1105593 w 1684020"/>
              <a:gd name="connsiteY84" fmla="*/ 2053244 h 2069870"/>
              <a:gd name="connsiteX85" fmla="*/ 1014153 w 1684020"/>
              <a:gd name="connsiteY85" fmla="*/ 2069870 h 2069870"/>
              <a:gd name="connsiteX86" fmla="*/ 864524 w 1684020"/>
              <a:gd name="connsiteY86" fmla="*/ 2061557 h 2069870"/>
              <a:gd name="connsiteX87" fmla="*/ 822960 w 1684020"/>
              <a:gd name="connsiteY87" fmla="*/ 2053244 h 2069870"/>
              <a:gd name="connsiteX88" fmla="*/ 773084 w 1684020"/>
              <a:gd name="connsiteY88" fmla="*/ 2044931 h 2069870"/>
              <a:gd name="connsiteX89" fmla="*/ 748146 w 1684020"/>
              <a:gd name="connsiteY89" fmla="*/ 2036619 h 2069870"/>
              <a:gd name="connsiteX90" fmla="*/ 706582 w 1684020"/>
              <a:gd name="connsiteY90" fmla="*/ 2028306 h 2069870"/>
              <a:gd name="connsiteX91" fmla="*/ 640080 w 1684020"/>
              <a:gd name="connsiteY91" fmla="*/ 2011680 h 2069870"/>
              <a:gd name="connsiteX92" fmla="*/ 606829 w 1684020"/>
              <a:gd name="connsiteY92" fmla="*/ 1995055 h 2069870"/>
              <a:gd name="connsiteX93" fmla="*/ 498764 w 1684020"/>
              <a:gd name="connsiteY93" fmla="*/ 1970117 h 2069870"/>
              <a:gd name="connsiteX94" fmla="*/ 465513 w 1684020"/>
              <a:gd name="connsiteY94" fmla="*/ 1961804 h 2069870"/>
              <a:gd name="connsiteX95" fmla="*/ 340822 w 1684020"/>
              <a:gd name="connsiteY95" fmla="*/ 1945179 h 2069870"/>
              <a:gd name="connsiteX96" fmla="*/ 182880 w 1684020"/>
              <a:gd name="connsiteY96" fmla="*/ 1920240 h 2069870"/>
              <a:gd name="connsiteX97" fmla="*/ 58189 w 1684020"/>
              <a:gd name="connsiteY97" fmla="*/ 1928553 h 206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684020" h="2069870">
                <a:moveTo>
                  <a:pt x="182880" y="1961804"/>
                </a:moveTo>
                <a:cubicBezTo>
                  <a:pt x="163484" y="1956262"/>
                  <a:pt x="143421" y="1952671"/>
                  <a:pt x="124691" y="1945179"/>
                </a:cubicBezTo>
                <a:cubicBezTo>
                  <a:pt x="116012" y="1941707"/>
                  <a:pt x="69213" y="1905648"/>
                  <a:pt x="66502" y="1903615"/>
                </a:cubicBezTo>
                <a:cubicBezTo>
                  <a:pt x="58189" y="1886990"/>
                  <a:pt x="51415" y="1869501"/>
                  <a:pt x="41564" y="1853739"/>
                </a:cubicBezTo>
                <a:cubicBezTo>
                  <a:pt x="37410" y="1847093"/>
                  <a:pt x="28025" y="1844317"/>
                  <a:pt x="24938" y="1837113"/>
                </a:cubicBezTo>
                <a:cubicBezTo>
                  <a:pt x="19372" y="1824127"/>
                  <a:pt x="19691" y="1809342"/>
                  <a:pt x="16626" y="1795550"/>
                </a:cubicBezTo>
                <a:cubicBezTo>
                  <a:pt x="-6864" y="1689844"/>
                  <a:pt x="25085" y="1846155"/>
                  <a:pt x="0" y="1720735"/>
                </a:cubicBezTo>
                <a:cubicBezTo>
                  <a:pt x="3100" y="1624645"/>
                  <a:pt x="-7611" y="1518425"/>
                  <a:pt x="16626" y="1421477"/>
                </a:cubicBezTo>
                <a:cubicBezTo>
                  <a:pt x="18751" y="1412976"/>
                  <a:pt x="22813" y="1405040"/>
                  <a:pt x="24938" y="1396539"/>
                </a:cubicBezTo>
                <a:cubicBezTo>
                  <a:pt x="39318" y="1339017"/>
                  <a:pt x="22509" y="1371088"/>
                  <a:pt x="49877" y="1330037"/>
                </a:cubicBezTo>
                <a:cubicBezTo>
                  <a:pt x="52648" y="1321724"/>
                  <a:pt x="56064" y="1313600"/>
                  <a:pt x="58189" y="1305099"/>
                </a:cubicBezTo>
                <a:cubicBezTo>
                  <a:pt x="64385" y="1280315"/>
                  <a:pt x="67797" y="1254848"/>
                  <a:pt x="74815" y="1230284"/>
                </a:cubicBezTo>
                <a:cubicBezTo>
                  <a:pt x="78914" y="1215936"/>
                  <a:pt x="87152" y="1203013"/>
                  <a:pt x="91440" y="1188720"/>
                </a:cubicBezTo>
                <a:cubicBezTo>
                  <a:pt x="111207" y="1122830"/>
                  <a:pt x="88876" y="1171476"/>
                  <a:pt x="108066" y="1113906"/>
                </a:cubicBezTo>
                <a:cubicBezTo>
                  <a:pt x="136834" y="1027601"/>
                  <a:pt x="110768" y="1108503"/>
                  <a:pt x="141317" y="1047404"/>
                </a:cubicBezTo>
                <a:cubicBezTo>
                  <a:pt x="147990" y="1034057"/>
                  <a:pt x="151269" y="1019187"/>
                  <a:pt x="157942" y="1005840"/>
                </a:cubicBezTo>
                <a:cubicBezTo>
                  <a:pt x="162410" y="996904"/>
                  <a:pt x="169272" y="989374"/>
                  <a:pt x="174567" y="980902"/>
                </a:cubicBezTo>
                <a:cubicBezTo>
                  <a:pt x="183130" y="967201"/>
                  <a:pt x="189812" y="952265"/>
                  <a:pt x="199506" y="939339"/>
                </a:cubicBezTo>
                <a:cubicBezTo>
                  <a:pt x="226659" y="903136"/>
                  <a:pt x="223974" y="923183"/>
                  <a:pt x="257695" y="889462"/>
                </a:cubicBezTo>
                <a:cubicBezTo>
                  <a:pt x="267492" y="879665"/>
                  <a:pt x="272836" y="866008"/>
                  <a:pt x="282633" y="856211"/>
                </a:cubicBezTo>
                <a:cubicBezTo>
                  <a:pt x="292430" y="846414"/>
                  <a:pt x="306087" y="841070"/>
                  <a:pt x="315884" y="831273"/>
                </a:cubicBezTo>
                <a:cubicBezTo>
                  <a:pt x="325681" y="821476"/>
                  <a:pt x="331025" y="807819"/>
                  <a:pt x="340822" y="798022"/>
                </a:cubicBezTo>
                <a:cubicBezTo>
                  <a:pt x="353368" y="785476"/>
                  <a:pt x="369307" y="776760"/>
                  <a:pt x="382386" y="764771"/>
                </a:cubicBezTo>
                <a:cubicBezTo>
                  <a:pt x="402607" y="746236"/>
                  <a:pt x="421179" y="725978"/>
                  <a:pt x="440575" y="706582"/>
                </a:cubicBezTo>
                <a:cubicBezTo>
                  <a:pt x="448888" y="698269"/>
                  <a:pt x="454998" y="686901"/>
                  <a:pt x="465513" y="681644"/>
                </a:cubicBezTo>
                <a:cubicBezTo>
                  <a:pt x="476597" y="676102"/>
                  <a:pt x="488256" y="671587"/>
                  <a:pt x="498764" y="665019"/>
                </a:cubicBezTo>
                <a:cubicBezTo>
                  <a:pt x="533469" y="643328"/>
                  <a:pt x="551671" y="620424"/>
                  <a:pt x="581891" y="590204"/>
                </a:cubicBezTo>
                <a:lnTo>
                  <a:pt x="615142" y="556953"/>
                </a:lnTo>
                <a:cubicBezTo>
                  <a:pt x="625841" y="542688"/>
                  <a:pt x="646985" y="515775"/>
                  <a:pt x="656706" y="498764"/>
                </a:cubicBezTo>
                <a:cubicBezTo>
                  <a:pt x="673139" y="470006"/>
                  <a:pt x="672319" y="468550"/>
                  <a:pt x="681644" y="440575"/>
                </a:cubicBezTo>
                <a:cubicBezTo>
                  <a:pt x="684415" y="357448"/>
                  <a:pt x="678515" y="273576"/>
                  <a:pt x="689957" y="191193"/>
                </a:cubicBezTo>
                <a:cubicBezTo>
                  <a:pt x="691619" y="179225"/>
                  <a:pt x="723174" y="138018"/>
                  <a:pt x="739833" y="124691"/>
                </a:cubicBezTo>
                <a:cubicBezTo>
                  <a:pt x="747634" y="118450"/>
                  <a:pt x="755588" y="112001"/>
                  <a:pt x="764771" y="108066"/>
                </a:cubicBezTo>
                <a:cubicBezTo>
                  <a:pt x="775272" y="103566"/>
                  <a:pt x="787325" y="103764"/>
                  <a:pt x="798022" y="99753"/>
                </a:cubicBezTo>
                <a:cubicBezTo>
                  <a:pt x="809625" y="95402"/>
                  <a:pt x="819517" y="87047"/>
                  <a:pt x="831273" y="83128"/>
                </a:cubicBezTo>
                <a:cubicBezTo>
                  <a:pt x="844677" y="78660"/>
                  <a:pt x="859206" y="78533"/>
                  <a:pt x="872837" y="74815"/>
                </a:cubicBezTo>
                <a:cubicBezTo>
                  <a:pt x="889744" y="70204"/>
                  <a:pt x="905427" y="61071"/>
                  <a:pt x="922713" y="58190"/>
                </a:cubicBezTo>
                <a:cubicBezTo>
                  <a:pt x="939338" y="55419"/>
                  <a:pt x="956136" y="53533"/>
                  <a:pt x="972589" y="49877"/>
                </a:cubicBezTo>
                <a:cubicBezTo>
                  <a:pt x="981143" y="47976"/>
                  <a:pt x="989026" y="43689"/>
                  <a:pt x="997527" y="41564"/>
                </a:cubicBezTo>
                <a:cubicBezTo>
                  <a:pt x="1011234" y="38137"/>
                  <a:pt x="1025236" y="36022"/>
                  <a:pt x="1039091" y="33251"/>
                </a:cubicBezTo>
                <a:cubicBezTo>
                  <a:pt x="1047404" y="27709"/>
                  <a:pt x="1054675" y="20134"/>
                  <a:pt x="1064029" y="16626"/>
                </a:cubicBezTo>
                <a:cubicBezTo>
                  <a:pt x="1077258" y="11665"/>
                  <a:pt x="1091800" y="11378"/>
                  <a:pt x="1105593" y="8313"/>
                </a:cubicBezTo>
                <a:cubicBezTo>
                  <a:pt x="1116746" y="5835"/>
                  <a:pt x="1127760" y="2771"/>
                  <a:pt x="1138844" y="0"/>
                </a:cubicBezTo>
                <a:cubicBezTo>
                  <a:pt x="1158240" y="2771"/>
                  <a:pt x="1178130" y="3158"/>
                  <a:pt x="1197033" y="8313"/>
                </a:cubicBezTo>
                <a:cubicBezTo>
                  <a:pt x="1208988" y="11574"/>
                  <a:pt x="1219973" y="18065"/>
                  <a:pt x="1230284" y="24939"/>
                </a:cubicBezTo>
                <a:cubicBezTo>
                  <a:pt x="1253339" y="40309"/>
                  <a:pt x="1274619" y="58190"/>
                  <a:pt x="1296786" y="74815"/>
                </a:cubicBezTo>
                <a:lnTo>
                  <a:pt x="1330037" y="99753"/>
                </a:lnTo>
                <a:cubicBezTo>
                  <a:pt x="1341120" y="108066"/>
                  <a:pt x="1353491" y="114895"/>
                  <a:pt x="1363287" y="124691"/>
                </a:cubicBezTo>
                <a:cubicBezTo>
                  <a:pt x="1379913" y="141317"/>
                  <a:pt x="1394354" y="160461"/>
                  <a:pt x="1413164" y="174568"/>
                </a:cubicBezTo>
                <a:cubicBezTo>
                  <a:pt x="1437626" y="192914"/>
                  <a:pt x="1452056" y="201288"/>
                  <a:pt x="1471353" y="224444"/>
                </a:cubicBezTo>
                <a:cubicBezTo>
                  <a:pt x="1477749" y="232119"/>
                  <a:pt x="1483021" y="240708"/>
                  <a:pt x="1487978" y="249382"/>
                </a:cubicBezTo>
                <a:cubicBezTo>
                  <a:pt x="1494126" y="260141"/>
                  <a:pt x="1500002" y="271127"/>
                  <a:pt x="1504604" y="282633"/>
                </a:cubicBezTo>
                <a:cubicBezTo>
                  <a:pt x="1518093" y="316356"/>
                  <a:pt x="1521378" y="333105"/>
                  <a:pt x="1529542" y="365760"/>
                </a:cubicBezTo>
                <a:cubicBezTo>
                  <a:pt x="1524000" y="407324"/>
                  <a:pt x="1523501" y="449877"/>
                  <a:pt x="1512917" y="490451"/>
                </a:cubicBezTo>
                <a:cubicBezTo>
                  <a:pt x="1506661" y="514432"/>
                  <a:pt x="1490750" y="534786"/>
                  <a:pt x="1479666" y="556953"/>
                </a:cubicBezTo>
                <a:cubicBezTo>
                  <a:pt x="1459120" y="598044"/>
                  <a:pt x="1466959" y="578446"/>
                  <a:pt x="1454727" y="615142"/>
                </a:cubicBezTo>
                <a:cubicBezTo>
                  <a:pt x="1455061" y="618144"/>
                  <a:pt x="1458229" y="694272"/>
                  <a:pt x="1471353" y="714895"/>
                </a:cubicBezTo>
                <a:cubicBezTo>
                  <a:pt x="1548302" y="835815"/>
                  <a:pt x="1493142" y="742706"/>
                  <a:pt x="1546167" y="806335"/>
                </a:cubicBezTo>
                <a:cubicBezTo>
                  <a:pt x="1552563" y="814010"/>
                  <a:pt x="1556291" y="823688"/>
                  <a:pt x="1562793" y="831273"/>
                </a:cubicBezTo>
                <a:cubicBezTo>
                  <a:pt x="1572994" y="843174"/>
                  <a:pt x="1587980" y="851083"/>
                  <a:pt x="1596044" y="864524"/>
                </a:cubicBezTo>
                <a:cubicBezTo>
                  <a:pt x="1604357" y="878379"/>
                  <a:pt x="1613756" y="891637"/>
                  <a:pt x="1620982" y="906088"/>
                </a:cubicBezTo>
                <a:cubicBezTo>
                  <a:pt x="1624901" y="913925"/>
                  <a:pt x="1624948" y="923418"/>
                  <a:pt x="1629295" y="931026"/>
                </a:cubicBezTo>
                <a:cubicBezTo>
                  <a:pt x="1636169" y="943055"/>
                  <a:pt x="1645920" y="953193"/>
                  <a:pt x="1654233" y="964277"/>
                </a:cubicBezTo>
                <a:cubicBezTo>
                  <a:pt x="1701188" y="1105145"/>
                  <a:pt x="1683633" y="1033539"/>
                  <a:pt x="1662546" y="1321724"/>
                </a:cubicBezTo>
                <a:cubicBezTo>
                  <a:pt x="1661642" y="1334083"/>
                  <a:pt x="1650271" y="1343372"/>
                  <a:pt x="1645920" y="1354975"/>
                </a:cubicBezTo>
                <a:cubicBezTo>
                  <a:pt x="1641908" y="1365672"/>
                  <a:pt x="1642716" y="1378007"/>
                  <a:pt x="1637607" y="1388226"/>
                </a:cubicBezTo>
                <a:cubicBezTo>
                  <a:pt x="1631411" y="1400618"/>
                  <a:pt x="1620012" y="1409728"/>
                  <a:pt x="1612669" y="1421477"/>
                </a:cubicBezTo>
                <a:cubicBezTo>
                  <a:pt x="1606101" y="1431985"/>
                  <a:pt x="1600925" y="1443338"/>
                  <a:pt x="1596044" y="1454728"/>
                </a:cubicBezTo>
                <a:cubicBezTo>
                  <a:pt x="1592592" y="1462782"/>
                  <a:pt x="1592988" y="1472656"/>
                  <a:pt x="1587731" y="1479666"/>
                </a:cubicBezTo>
                <a:cubicBezTo>
                  <a:pt x="1575975" y="1495341"/>
                  <a:pt x="1546167" y="1521230"/>
                  <a:pt x="1546167" y="1521230"/>
                </a:cubicBezTo>
                <a:cubicBezTo>
                  <a:pt x="1496894" y="1644413"/>
                  <a:pt x="1559506" y="1491219"/>
                  <a:pt x="1512917" y="1596044"/>
                </a:cubicBezTo>
                <a:cubicBezTo>
                  <a:pt x="1506857" y="1609680"/>
                  <a:pt x="1503313" y="1624442"/>
                  <a:pt x="1496291" y="1637608"/>
                </a:cubicBezTo>
                <a:cubicBezTo>
                  <a:pt x="1481084" y="1666120"/>
                  <a:pt x="1460867" y="1691833"/>
                  <a:pt x="1446415" y="1720735"/>
                </a:cubicBezTo>
                <a:cubicBezTo>
                  <a:pt x="1440873" y="1731819"/>
                  <a:pt x="1437397" y="1744204"/>
                  <a:pt x="1429789" y="1753986"/>
                </a:cubicBezTo>
                <a:cubicBezTo>
                  <a:pt x="1417760" y="1769452"/>
                  <a:pt x="1396989" y="1778026"/>
                  <a:pt x="1388226" y="1795550"/>
                </a:cubicBezTo>
                <a:cubicBezTo>
                  <a:pt x="1382684" y="1806633"/>
                  <a:pt x="1376481" y="1817410"/>
                  <a:pt x="1371600" y="1828800"/>
                </a:cubicBezTo>
                <a:cubicBezTo>
                  <a:pt x="1368148" y="1836854"/>
                  <a:pt x="1368897" y="1847007"/>
                  <a:pt x="1363287" y="1853739"/>
                </a:cubicBezTo>
                <a:cubicBezTo>
                  <a:pt x="1354418" y="1864382"/>
                  <a:pt x="1340680" y="1869808"/>
                  <a:pt x="1330037" y="1878677"/>
                </a:cubicBezTo>
                <a:cubicBezTo>
                  <a:pt x="1324016" y="1883694"/>
                  <a:pt x="1318512" y="1889351"/>
                  <a:pt x="1313411" y="1895302"/>
                </a:cubicBezTo>
                <a:cubicBezTo>
                  <a:pt x="1301864" y="1908773"/>
                  <a:pt x="1291844" y="1923513"/>
                  <a:pt x="1280160" y="1936866"/>
                </a:cubicBezTo>
                <a:cubicBezTo>
                  <a:pt x="1272419" y="1945713"/>
                  <a:pt x="1262748" y="1952773"/>
                  <a:pt x="1255222" y="1961804"/>
                </a:cubicBezTo>
                <a:cubicBezTo>
                  <a:pt x="1248826" y="1969479"/>
                  <a:pt x="1246182" y="1980240"/>
                  <a:pt x="1238597" y="1986742"/>
                </a:cubicBezTo>
                <a:cubicBezTo>
                  <a:pt x="1228089" y="1995748"/>
                  <a:pt x="1179515" y="2021563"/>
                  <a:pt x="1163782" y="2028306"/>
                </a:cubicBezTo>
                <a:cubicBezTo>
                  <a:pt x="1155728" y="2031758"/>
                  <a:pt x="1146898" y="2033167"/>
                  <a:pt x="1138844" y="2036619"/>
                </a:cubicBezTo>
                <a:cubicBezTo>
                  <a:pt x="1127454" y="2041500"/>
                  <a:pt x="1117349" y="2049325"/>
                  <a:pt x="1105593" y="2053244"/>
                </a:cubicBezTo>
                <a:cubicBezTo>
                  <a:pt x="1093975" y="2057117"/>
                  <a:pt x="1022528" y="2068474"/>
                  <a:pt x="1014153" y="2069870"/>
                </a:cubicBezTo>
                <a:cubicBezTo>
                  <a:pt x="964277" y="2067099"/>
                  <a:pt x="914289" y="2065885"/>
                  <a:pt x="864524" y="2061557"/>
                </a:cubicBezTo>
                <a:cubicBezTo>
                  <a:pt x="850448" y="2060333"/>
                  <a:pt x="836861" y="2055772"/>
                  <a:pt x="822960" y="2053244"/>
                </a:cubicBezTo>
                <a:cubicBezTo>
                  <a:pt x="806377" y="2050229"/>
                  <a:pt x="789537" y="2048587"/>
                  <a:pt x="773084" y="2044931"/>
                </a:cubicBezTo>
                <a:cubicBezTo>
                  <a:pt x="764530" y="2043030"/>
                  <a:pt x="756647" y="2038744"/>
                  <a:pt x="748146" y="2036619"/>
                </a:cubicBezTo>
                <a:cubicBezTo>
                  <a:pt x="734439" y="2033192"/>
                  <a:pt x="720349" y="2031483"/>
                  <a:pt x="706582" y="2028306"/>
                </a:cubicBezTo>
                <a:cubicBezTo>
                  <a:pt x="684318" y="2023168"/>
                  <a:pt x="660517" y="2021898"/>
                  <a:pt x="640080" y="2011680"/>
                </a:cubicBezTo>
                <a:cubicBezTo>
                  <a:pt x="628996" y="2006138"/>
                  <a:pt x="618585" y="1998974"/>
                  <a:pt x="606829" y="1995055"/>
                </a:cubicBezTo>
                <a:cubicBezTo>
                  <a:pt x="566092" y="1981476"/>
                  <a:pt x="538326" y="1978909"/>
                  <a:pt x="498764" y="1970117"/>
                </a:cubicBezTo>
                <a:cubicBezTo>
                  <a:pt x="487611" y="1967639"/>
                  <a:pt x="476754" y="1963848"/>
                  <a:pt x="465513" y="1961804"/>
                </a:cubicBezTo>
                <a:cubicBezTo>
                  <a:pt x="435174" y="1956288"/>
                  <a:pt x="369797" y="1949130"/>
                  <a:pt x="340822" y="1945179"/>
                </a:cubicBezTo>
                <a:cubicBezTo>
                  <a:pt x="223770" y="1929218"/>
                  <a:pt x="258069" y="1935278"/>
                  <a:pt x="182880" y="1920240"/>
                </a:cubicBezTo>
                <a:lnTo>
                  <a:pt x="58189" y="192855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말을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하시는 분들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26575" y="2726575"/>
            <a:ext cx="1371600" cy="31795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43" y="2885554"/>
            <a:ext cx="3346413" cy="1752613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>
          <a:xfrm rot="20569442">
            <a:off x="8335665" y="1817365"/>
            <a:ext cx="1684020" cy="2069870"/>
          </a:xfrm>
          <a:custGeom>
            <a:avLst/>
            <a:gdLst>
              <a:gd name="connsiteX0" fmla="*/ 182880 w 1684020"/>
              <a:gd name="connsiteY0" fmla="*/ 1961804 h 2069870"/>
              <a:gd name="connsiteX1" fmla="*/ 124691 w 1684020"/>
              <a:gd name="connsiteY1" fmla="*/ 1945179 h 2069870"/>
              <a:gd name="connsiteX2" fmla="*/ 66502 w 1684020"/>
              <a:gd name="connsiteY2" fmla="*/ 1903615 h 2069870"/>
              <a:gd name="connsiteX3" fmla="*/ 41564 w 1684020"/>
              <a:gd name="connsiteY3" fmla="*/ 1853739 h 2069870"/>
              <a:gd name="connsiteX4" fmla="*/ 24938 w 1684020"/>
              <a:gd name="connsiteY4" fmla="*/ 1837113 h 2069870"/>
              <a:gd name="connsiteX5" fmla="*/ 16626 w 1684020"/>
              <a:gd name="connsiteY5" fmla="*/ 1795550 h 2069870"/>
              <a:gd name="connsiteX6" fmla="*/ 0 w 1684020"/>
              <a:gd name="connsiteY6" fmla="*/ 1720735 h 2069870"/>
              <a:gd name="connsiteX7" fmla="*/ 16626 w 1684020"/>
              <a:gd name="connsiteY7" fmla="*/ 1421477 h 2069870"/>
              <a:gd name="connsiteX8" fmla="*/ 24938 w 1684020"/>
              <a:gd name="connsiteY8" fmla="*/ 1396539 h 2069870"/>
              <a:gd name="connsiteX9" fmla="*/ 49877 w 1684020"/>
              <a:gd name="connsiteY9" fmla="*/ 1330037 h 2069870"/>
              <a:gd name="connsiteX10" fmla="*/ 58189 w 1684020"/>
              <a:gd name="connsiteY10" fmla="*/ 1305099 h 2069870"/>
              <a:gd name="connsiteX11" fmla="*/ 74815 w 1684020"/>
              <a:gd name="connsiteY11" fmla="*/ 1230284 h 2069870"/>
              <a:gd name="connsiteX12" fmla="*/ 91440 w 1684020"/>
              <a:gd name="connsiteY12" fmla="*/ 1188720 h 2069870"/>
              <a:gd name="connsiteX13" fmla="*/ 108066 w 1684020"/>
              <a:gd name="connsiteY13" fmla="*/ 1113906 h 2069870"/>
              <a:gd name="connsiteX14" fmla="*/ 141317 w 1684020"/>
              <a:gd name="connsiteY14" fmla="*/ 1047404 h 2069870"/>
              <a:gd name="connsiteX15" fmla="*/ 157942 w 1684020"/>
              <a:gd name="connsiteY15" fmla="*/ 1005840 h 2069870"/>
              <a:gd name="connsiteX16" fmla="*/ 174567 w 1684020"/>
              <a:gd name="connsiteY16" fmla="*/ 980902 h 2069870"/>
              <a:gd name="connsiteX17" fmla="*/ 199506 w 1684020"/>
              <a:gd name="connsiteY17" fmla="*/ 939339 h 2069870"/>
              <a:gd name="connsiteX18" fmla="*/ 257695 w 1684020"/>
              <a:gd name="connsiteY18" fmla="*/ 889462 h 2069870"/>
              <a:gd name="connsiteX19" fmla="*/ 282633 w 1684020"/>
              <a:gd name="connsiteY19" fmla="*/ 856211 h 2069870"/>
              <a:gd name="connsiteX20" fmla="*/ 315884 w 1684020"/>
              <a:gd name="connsiteY20" fmla="*/ 831273 h 2069870"/>
              <a:gd name="connsiteX21" fmla="*/ 340822 w 1684020"/>
              <a:gd name="connsiteY21" fmla="*/ 798022 h 2069870"/>
              <a:gd name="connsiteX22" fmla="*/ 382386 w 1684020"/>
              <a:gd name="connsiteY22" fmla="*/ 764771 h 2069870"/>
              <a:gd name="connsiteX23" fmla="*/ 440575 w 1684020"/>
              <a:gd name="connsiteY23" fmla="*/ 706582 h 2069870"/>
              <a:gd name="connsiteX24" fmla="*/ 465513 w 1684020"/>
              <a:gd name="connsiteY24" fmla="*/ 681644 h 2069870"/>
              <a:gd name="connsiteX25" fmla="*/ 498764 w 1684020"/>
              <a:gd name="connsiteY25" fmla="*/ 665019 h 2069870"/>
              <a:gd name="connsiteX26" fmla="*/ 581891 w 1684020"/>
              <a:gd name="connsiteY26" fmla="*/ 590204 h 2069870"/>
              <a:gd name="connsiteX27" fmla="*/ 615142 w 1684020"/>
              <a:gd name="connsiteY27" fmla="*/ 556953 h 2069870"/>
              <a:gd name="connsiteX28" fmla="*/ 656706 w 1684020"/>
              <a:gd name="connsiteY28" fmla="*/ 498764 h 2069870"/>
              <a:gd name="connsiteX29" fmla="*/ 681644 w 1684020"/>
              <a:gd name="connsiteY29" fmla="*/ 440575 h 2069870"/>
              <a:gd name="connsiteX30" fmla="*/ 689957 w 1684020"/>
              <a:gd name="connsiteY30" fmla="*/ 191193 h 2069870"/>
              <a:gd name="connsiteX31" fmla="*/ 739833 w 1684020"/>
              <a:gd name="connsiteY31" fmla="*/ 124691 h 2069870"/>
              <a:gd name="connsiteX32" fmla="*/ 764771 w 1684020"/>
              <a:gd name="connsiteY32" fmla="*/ 108066 h 2069870"/>
              <a:gd name="connsiteX33" fmla="*/ 798022 w 1684020"/>
              <a:gd name="connsiteY33" fmla="*/ 99753 h 2069870"/>
              <a:gd name="connsiteX34" fmla="*/ 831273 w 1684020"/>
              <a:gd name="connsiteY34" fmla="*/ 83128 h 2069870"/>
              <a:gd name="connsiteX35" fmla="*/ 872837 w 1684020"/>
              <a:gd name="connsiteY35" fmla="*/ 74815 h 2069870"/>
              <a:gd name="connsiteX36" fmla="*/ 922713 w 1684020"/>
              <a:gd name="connsiteY36" fmla="*/ 58190 h 2069870"/>
              <a:gd name="connsiteX37" fmla="*/ 972589 w 1684020"/>
              <a:gd name="connsiteY37" fmla="*/ 49877 h 2069870"/>
              <a:gd name="connsiteX38" fmla="*/ 997527 w 1684020"/>
              <a:gd name="connsiteY38" fmla="*/ 41564 h 2069870"/>
              <a:gd name="connsiteX39" fmla="*/ 1039091 w 1684020"/>
              <a:gd name="connsiteY39" fmla="*/ 33251 h 2069870"/>
              <a:gd name="connsiteX40" fmla="*/ 1064029 w 1684020"/>
              <a:gd name="connsiteY40" fmla="*/ 16626 h 2069870"/>
              <a:gd name="connsiteX41" fmla="*/ 1105593 w 1684020"/>
              <a:gd name="connsiteY41" fmla="*/ 8313 h 2069870"/>
              <a:gd name="connsiteX42" fmla="*/ 1138844 w 1684020"/>
              <a:gd name="connsiteY42" fmla="*/ 0 h 2069870"/>
              <a:gd name="connsiteX43" fmla="*/ 1197033 w 1684020"/>
              <a:gd name="connsiteY43" fmla="*/ 8313 h 2069870"/>
              <a:gd name="connsiteX44" fmla="*/ 1230284 w 1684020"/>
              <a:gd name="connsiteY44" fmla="*/ 24939 h 2069870"/>
              <a:gd name="connsiteX45" fmla="*/ 1296786 w 1684020"/>
              <a:gd name="connsiteY45" fmla="*/ 74815 h 2069870"/>
              <a:gd name="connsiteX46" fmla="*/ 1330037 w 1684020"/>
              <a:gd name="connsiteY46" fmla="*/ 99753 h 2069870"/>
              <a:gd name="connsiteX47" fmla="*/ 1363287 w 1684020"/>
              <a:gd name="connsiteY47" fmla="*/ 124691 h 2069870"/>
              <a:gd name="connsiteX48" fmla="*/ 1413164 w 1684020"/>
              <a:gd name="connsiteY48" fmla="*/ 174568 h 2069870"/>
              <a:gd name="connsiteX49" fmla="*/ 1471353 w 1684020"/>
              <a:gd name="connsiteY49" fmla="*/ 224444 h 2069870"/>
              <a:gd name="connsiteX50" fmla="*/ 1487978 w 1684020"/>
              <a:gd name="connsiteY50" fmla="*/ 249382 h 2069870"/>
              <a:gd name="connsiteX51" fmla="*/ 1504604 w 1684020"/>
              <a:gd name="connsiteY51" fmla="*/ 282633 h 2069870"/>
              <a:gd name="connsiteX52" fmla="*/ 1529542 w 1684020"/>
              <a:gd name="connsiteY52" fmla="*/ 365760 h 2069870"/>
              <a:gd name="connsiteX53" fmla="*/ 1512917 w 1684020"/>
              <a:gd name="connsiteY53" fmla="*/ 490451 h 2069870"/>
              <a:gd name="connsiteX54" fmla="*/ 1479666 w 1684020"/>
              <a:gd name="connsiteY54" fmla="*/ 556953 h 2069870"/>
              <a:gd name="connsiteX55" fmla="*/ 1454727 w 1684020"/>
              <a:gd name="connsiteY55" fmla="*/ 615142 h 2069870"/>
              <a:gd name="connsiteX56" fmla="*/ 1471353 w 1684020"/>
              <a:gd name="connsiteY56" fmla="*/ 714895 h 2069870"/>
              <a:gd name="connsiteX57" fmla="*/ 1546167 w 1684020"/>
              <a:gd name="connsiteY57" fmla="*/ 806335 h 2069870"/>
              <a:gd name="connsiteX58" fmla="*/ 1562793 w 1684020"/>
              <a:gd name="connsiteY58" fmla="*/ 831273 h 2069870"/>
              <a:gd name="connsiteX59" fmla="*/ 1596044 w 1684020"/>
              <a:gd name="connsiteY59" fmla="*/ 864524 h 2069870"/>
              <a:gd name="connsiteX60" fmla="*/ 1620982 w 1684020"/>
              <a:gd name="connsiteY60" fmla="*/ 906088 h 2069870"/>
              <a:gd name="connsiteX61" fmla="*/ 1629295 w 1684020"/>
              <a:gd name="connsiteY61" fmla="*/ 931026 h 2069870"/>
              <a:gd name="connsiteX62" fmla="*/ 1654233 w 1684020"/>
              <a:gd name="connsiteY62" fmla="*/ 964277 h 2069870"/>
              <a:gd name="connsiteX63" fmla="*/ 1662546 w 1684020"/>
              <a:gd name="connsiteY63" fmla="*/ 1321724 h 2069870"/>
              <a:gd name="connsiteX64" fmla="*/ 1645920 w 1684020"/>
              <a:gd name="connsiteY64" fmla="*/ 1354975 h 2069870"/>
              <a:gd name="connsiteX65" fmla="*/ 1637607 w 1684020"/>
              <a:gd name="connsiteY65" fmla="*/ 1388226 h 2069870"/>
              <a:gd name="connsiteX66" fmla="*/ 1612669 w 1684020"/>
              <a:gd name="connsiteY66" fmla="*/ 1421477 h 2069870"/>
              <a:gd name="connsiteX67" fmla="*/ 1596044 w 1684020"/>
              <a:gd name="connsiteY67" fmla="*/ 1454728 h 2069870"/>
              <a:gd name="connsiteX68" fmla="*/ 1587731 w 1684020"/>
              <a:gd name="connsiteY68" fmla="*/ 1479666 h 2069870"/>
              <a:gd name="connsiteX69" fmla="*/ 1546167 w 1684020"/>
              <a:gd name="connsiteY69" fmla="*/ 1521230 h 2069870"/>
              <a:gd name="connsiteX70" fmla="*/ 1512917 w 1684020"/>
              <a:gd name="connsiteY70" fmla="*/ 1596044 h 2069870"/>
              <a:gd name="connsiteX71" fmla="*/ 1496291 w 1684020"/>
              <a:gd name="connsiteY71" fmla="*/ 1637608 h 2069870"/>
              <a:gd name="connsiteX72" fmla="*/ 1446415 w 1684020"/>
              <a:gd name="connsiteY72" fmla="*/ 1720735 h 2069870"/>
              <a:gd name="connsiteX73" fmla="*/ 1429789 w 1684020"/>
              <a:gd name="connsiteY73" fmla="*/ 1753986 h 2069870"/>
              <a:gd name="connsiteX74" fmla="*/ 1388226 w 1684020"/>
              <a:gd name="connsiteY74" fmla="*/ 1795550 h 2069870"/>
              <a:gd name="connsiteX75" fmla="*/ 1371600 w 1684020"/>
              <a:gd name="connsiteY75" fmla="*/ 1828800 h 2069870"/>
              <a:gd name="connsiteX76" fmla="*/ 1363287 w 1684020"/>
              <a:gd name="connsiteY76" fmla="*/ 1853739 h 2069870"/>
              <a:gd name="connsiteX77" fmla="*/ 1330037 w 1684020"/>
              <a:gd name="connsiteY77" fmla="*/ 1878677 h 2069870"/>
              <a:gd name="connsiteX78" fmla="*/ 1313411 w 1684020"/>
              <a:gd name="connsiteY78" fmla="*/ 1895302 h 2069870"/>
              <a:gd name="connsiteX79" fmla="*/ 1280160 w 1684020"/>
              <a:gd name="connsiteY79" fmla="*/ 1936866 h 2069870"/>
              <a:gd name="connsiteX80" fmla="*/ 1255222 w 1684020"/>
              <a:gd name="connsiteY80" fmla="*/ 1961804 h 2069870"/>
              <a:gd name="connsiteX81" fmla="*/ 1238597 w 1684020"/>
              <a:gd name="connsiteY81" fmla="*/ 1986742 h 2069870"/>
              <a:gd name="connsiteX82" fmla="*/ 1163782 w 1684020"/>
              <a:gd name="connsiteY82" fmla="*/ 2028306 h 2069870"/>
              <a:gd name="connsiteX83" fmla="*/ 1138844 w 1684020"/>
              <a:gd name="connsiteY83" fmla="*/ 2036619 h 2069870"/>
              <a:gd name="connsiteX84" fmla="*/ 1105593 w 1684020"/>
              <a:gd name="connsiteY84" fmla="*/ 2053244 h 2069870"/>
              <a:gd name="connsiteX85" fmla="*/ 1014153 w 1684020"/>
              <a:gd name="connsiteY85" fmla="*/ 2069870 h 2069870"/>
              <a:gd name="connsiteX86" fmla="*/ 864524 w 1684020"/>
              <a:gd name="connsiteY86" fmla="*/ 2061557 h 2069870"/>
              <a:gd name="connsiteX87" fmla="*/ 822960 w 1684020"/>
              <a:gd name="connsiteY87" fmla="*/ 2053244 h 2069870"/>
              <a:gd name="connsiteX88" fmla="*/ 773084 w 1684020"/>
              <a:gd name="connsiteY88" fmla="*/ 2044931 h 2069870"/>
              <a:gd name="connsiteX89" fmla="*/ 748146 w 1684020"/>
              <a:gd name="connsiteY89" fmla="*/ 2036619 h 2069870"/>
              <a:gd name="connsiteX90" fmla="*/ 706582 w 1684020"/>
              <a:gd name="connsiteY90" fmla="*/ 2028306 h 2069870"/>
              <a:gd name="connsiteX91" fmla="*/ 640080 w 1684020"/>
              <a:gd name="connsiteY91" fmla="*/ 2011680 h 2069870"/>
              <a:gd name="connsiteX92" fmla="*/ 606829 w 1684020"/>
              <a:gd name="connsiteY92" fmla="*/ 1995055 h 2069870"/>
              <a:gd name="connsiteX93" fmla="*/ 498764 w 1684020"/>
              <a:gd name="connsiteY93" fmla="*/ 1970117 h 2069870"/>
              <a:gd name="connsiteX94" fmla="*/ 465513 w 1684020"/>
              <a:gd name="connsiteY94" fmla="*/ 1961804 h 2069870"/>
              <a:gd name="connsiteX95" fmla="*/ 340822 w 1684020"/>
              <a:gd name="connsiteY95" fmla="*/ 1945179 h 2069870"/>
              <a:gd name="connsiteX96" fmla="*/ 182880 w 1684020"/>
              <a:gd name="connsiteY96" fmla="*/ 1920240 h 2069870"/>
              <a:gd name="connsiteX97" fmla="*/ 58189 w 1684020"/>
              <a:gd name="connsiteY97" fmla="*/ 1928553 h 206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684020" h="2069870">
                <a:moveTo>
                  <a:pt x="182880" y="1961804"/>
                </a:moveTo>
                <a:cubicBezTo>
                  <a:pt x="163484" y="1956262"/>
                  <a:pt x="143421" y="1952671"/>
                  <a:pt x="124691" y="1945179"/>
                </a:cubicBezTo>
                <a:cubicBezTo>
                  <a:pt x="116012" y="1941707"/>
                  <a:pt x="69213" y="1905648"/>
                  <a:pt x="66502" y="1903615"/>
                </a:cubicBezTo>
                <a:cubicBezTo>
                  <a:pt x="58189" y="1886990"/>
                  <a:pt x="51415" y="1869501"/>
                  <a:pt x="41564" y="1853739"/>
                </a:cubicBezTo>
                <a:cubicBezTo>
                  <a:pt x="37410" y="1847093"/>
                  <a:pt x="28025" y="1844317"/>
                  <a:pt x="24938" y="1837113"/>
                </a:cubicBezTo>
                <a:cubicBezTo>
                  <a:pt x="19372" y="1824127"/>
                  <a:pt x="19691" y="1809342"/>
                  <a:pt x="16626" y="1795550"/>
                </a:cubicBezTo>
                <a:cubicBezTo>
                  <a:pt x="-6864" y="1689844"/>
                  <a:pt x="25085" y="1846155"/>
                  <a:pt x="0" y="1720735"/>
                </a:cubicBezTo>
                <a:cubicBezTo>
                  <a:pt x="3100" y="1624645"/>
                  <a:pt x="-7611" y="1518425"/>
                  <a:pt x="16626" y="1421477"/>
                </a:cubicBezTo>
                <a:cubicBezTo>
                  <a:pt x="18751" y="1412976"/>
                  <a:pt x="22813" y="1405040"/>
                  <a:pt x="24938" y="1396539"/>
                </a:cubicBezTo>
                <a:cubicBezTo>
                  <a:pt x="39318" y="1339017"/>
                  <a:pt x="22509" y="1371088"/>
                  <a:pt x="49877" y="1330037"/>
                </a:cubicBezTo>
                <a:cubicBezTo>
                  <a:pt x="52648" y="1321724"/>
                  <a:pt x="56064" y="1313600"/>
                  <a:pt x="58189" y="1305099"/>
                </a:cubicBezTo>
                <a:cubicBezTo>
                  <a:pt x="64385" y="1280315"/>
                  <a:pt x="67797" y="1254848"/>
                  <a:pt x="74815" y="1230284"/>
                </a:cubicBezTo>
                <a:cubicBezTo>
                  <a:pt x="78914" y="1215936"/>
                  <a:pt x="87152" y="1203013"/>
                  <a:pt x="91440" y="1188720"/>
                </a:cubicBezTo>
                <a:cubicBezTo>
                  <a:pt x="111207" y="1122830"/>
                  <a:pt x="88876" y="1171476"/>
                  <a:pt x="108066" y="1113906"/>
                </a:cubicBezTo>
                <a:cubicBezTo>
                  <a:pt x="136834" y="1027601"/>
                  <a:pt x="110768" y="1108503"/>
                  <a:pt x="141317" y="1047404"/>
                </a:cubicBezTo>
                <a:cubicBezTo>
                  <a:pt x="147990" y="1034057"/>
                  <a:pt x="151269" y="1019187"/>
                  <a:pt x="157942" y="1005840"/>
                </a:cubicBezTo>
                <a:cubicBezTo>
                  <a:pt x="162410" y="996904"/>
                  <a:pt x="169272" y="989374"/>
                  <a:pt x="174567" y="980902"/>
                </a:cubicBezTo>
                <a:cubicBezTo>
                  <a:pt x="183130" y="967201"/>
                  <a:pt x="189812" y="952265"/>
                  <a:pt x="199506" y="939339"/>
                </a:cubicBezTo>
                <a:cubicBezTo>
                  <a:pt x="226659" y="903136"/>
                  <a:pt x="223974" y="923183"/>
                  <a:pt x="257695" y="889462"/>
                </a:cubicBezTo>
                <a:cubicBezTo>
                  <a:pt x="267492" y="879665"/>
                  <a:pt x="272836" y="866008"/>
                  <a:pt x="282633" y="856211"/>
                </a:cubicBezTo>
                <a:cubicBezTo>
                  <a:pt x="292430" y="846414"/>
                  <a:pt x="306087" y="841070"/>
                  <a:pt x="315884" y="831273"/>
                </a:cubicBezTo>
                <a:cubicBezTo>
                  <a:pt x="325681" y="821476"/>
                  <a:pt x="331025" y="807819"/>
                  <a:pt x="340822" y="798022"/>
                </a:cubicBezTo>
                <a:cubicBezTo>
                  <a:pt x="353368" y="785476"/>
                  <a:pt x="369307" y="776760"/>
                  <a:pt x="382386" y="764771"/>
                </a:cubicBezTo>
                <a:cubicBezTo>
                  <a:pt x="402607" y="746236"/>
                  <a:pt x="421179" y="725978"/>
                  <a:pt x="440575" y="706582"/>
                </a:cubicBezTo>
                <a:cubicBezTo>
                  <a:pt x="448888" y="698269"/>
                  <a:pt x="454998" y="686901"/>
                  <a:pt x="465513" y="681644"/>
                </a:cubicBezTo>
                <a:cubicBezTo>
                  <a:pt x="476597" y="676102"/>
                  <a:pt x="488256" y="671587"/>
                  <a:pt x="498764" y="665019"/>
                </a:cubicBezTo>
                <a:cubicBezTo>
                  <a:pt x="533469" y="643328"/>
                  <a:pt x="551671" y="620424"/>
                  <a:pt x="581891" y="590204"/>
                </a:cubicBezTo>
                <a:lnTo>
                  <a:pt x="615142" y="556953"/>
                </a:lnTo>
                <a:cubicBezTo>
                  <a:pt x="625841" y="542688"/>
                  <a:pt x="646985" y="515775"/>
                  <a:pt x="656706" y="498764"/>
                </a:cubicBezTo>
                <a:cubicBezTo>
                  <a:pt x="673139" y="470006"/>
                  <a:pt x="672319" y="468550"/>
                  <a:pt x="681644" y="440575"/>
                </a:cubicBezTo>
                <a:cubicBezTo>
                  <a:pt x="684415" y="357448"/>
                  <a:pt x="678515" y="273576"/>
                  <a:pt x="689957" y="191193"/>
                </a:cubicBezTo>
                <a:cubicBezTo>
                  <a:pt x="691619" y="179225"/>
                  <a:pt x="723174" y="138018"/>
                  <a:pt x="739833" y="124691"/>
                </a:cubicBezTo>
                <a:cubicBezTo>
                  <a:pt x="747634" y="118450"/>
                  <a:pt x="755588" y="112001"/>
                  <a:pt x="764771" y="108066"/>
                </a:cubicBezTo>
                <a:cubicBezTo>
                  <a:pt x="775272" y="103566"/>
                  <a:pt x="787325" y="103764"/>
                  <a:pt x="798022" y="99753"/>
                </a:cubicBezTo>
                <a:cubicBezTo>
                  <a:pt x="809625" y="95402"/>
                  <a:pt x="819517" y="87047"/>
                  <a:pt x="831273" y="83128"/>
                </a:cubicBezTo>
                <a:cubicBezTo>
                  <a:pt x="844677" y="78660"/>
                  <a:pt x="859206" y="78533"/>
                  <a:pt x="872837" y="74815"/>
                </a:cubicBezTo>
                <a:cubicBezTo>
                  <a:pt x="889744" y="70204"/>
                  <a:pt x="905427" y="61071"/>
                  <a:pt x="922713" y="58190"/>
                </a:cubicBezTo>
                <a:cubicBezTo>
                  <a:pt x="939338" y="55419"/>
                  <a:pt x="956136" y="53533"/>
                  <a:pt x="972589" y="49877"/>
                </a:cubicBezTo>
                <a:cubicBezTo>
                  <a:pt x="981143" y="47976"/>
                  <a:pt x="989026" y="43689"/>
                  <a:pt x="997527" y="41564"/>
                </a:cubicBezTo>
                <a:cubicBezTo>
                  <a:pt x="1011234" y="38137"/>
                  <a:pt x="1025236" y="36022"/>
                  <a:pt x="1039091" y="33251"/>
                </a:cubicBezTo>
                <a:cubicBezTo>
                  <a:pt x="1047404" y="27709"/>
                  <a:pt x="1054675" y="20134"/>
                  <a:pt x="1064029" y="16626"/>
                </a:cubicBezTo>
                <a:cubicBezTo>
                  <a:pt x="1077258" y="11665"/>
                  <a:pt x="1091800" y="11378"/>
                  <a:pt x="1105593" y="8313"/>
                </a:cubicBezTo>
                <a:cubicBezTo>
                  <a:pt x="1116746" y="5835"/>
                  <a:pt x="1127760" y="2771"/>
                  <a:pt x="1138844" y="0"/>
                </a:cubicBezTo>
                <a:cubicBezTo>
                  <a:pt x="1158240" y="2771"/>
                  <a:pt x="1178130" y="3158"/>
                  <a:pt x="1197033" y="8313"/>
                </a:cubicBezTo>
                <a:cubicBezTo>
                  <a:pt x="1208988" y="11574"/>
                  <a:pt x="1219973" y="18065"/>
                  <a:pt x="1230284" y="24939"/>
                </a:cubicBezTo>
                <a:cubicBezTo>
                  <a:pt x="1253339" y="40309"/>
                  <a:pt x="1274619" y="58190"/>
                  <a:pt x="1296786" y="74815"/>
                </a:cubicBezTo>
                <a:lnTo>
                  <a:pt x="1330037" y="99753"/>
                </a:lnTo>
                <a:cubicBezTo>
                  <a:pt x="1341120" y="108066"/>
                  <a:pt x="1353491" y="114895"/>
                  <a:pt x="1363287" y="124691"/>
                </a:cubicBezTo>
                <a:cubicBezTo>
                  <a:pt x="1379913" y="141317"/>
                  <a:pt x="1394354" y="160461"/>
                  <a:pt x="1413164" y="174568"/>
                </a:cubicBezTo>
                <a:cubicBezTo>
                  <a:pt x="1437626" y="192914"/>
                  <a:pt x="1452056" y="201288"/>
                  <a:pt x="1471353" y="224444"/>
                </a:cubicBezTo>
                <a:cubicBezTo>
                  <a:pt x="1477749" y="232119"/>
                  <a:pt x="1483021" y="240708"/>
                  <a:pt x="1487978" y="249382"/>
                </a:cubicBezTo>
                <a:cubicBezTo>
                  <a:pt x="1494126" y="260141"/>
                  <a:pt x="1500002" y="271127"/>
                  <a:pt x="1504604" y="282633"/>
                </a:cubicBezTo>
                <a:cubicBezTo>
                  <a:pt x="1518093" y="316356"/>
                  <a:pt x="1521378" y="333105"/>
                  <a:pt x="1529542" y="365760"/>
                </a:cubicBezTo>
                <a:cubicBezTo>
                  <a:pt x="1524000" y="407324"/>
                  <a:pt x="1523501" y="449877"/>
                  <a:pt x="1512917" y="490451"/>
                </a:cubicBezTo>
                <a:cubicBezTo>
                  <a:pt x="1506661" y="514432"/>
                  <a:pt x="1490750" y="534786"/>
                  <a:pt x="1479666" y="556953"/>
                </a:cubicBezTo>
                <a:cubicBezTo>
                  <a:pt x="1459120" y="598044"/>
                  <a:pt x="1466959" y="578446"/>
                  <a:pt x="1454727" y="615142"/>
                </a:cubicBezTo>
                <a:cubicBezTo>
                  <a:pt x="1455061" y="618144"/>
                  <a:pt x="1458229" y="694272"/>
                  <a:pt x="1471353" y="714895"/>
                </a:cubicBezTo>
                <a:cubicBezTo>
                  <a:pt x="1548302" y="835815"/>
                  <a:pt x="1493142" y="742706"/>
                  <a:pt x="1546167" y="806335"/>
                </a:cubicBezTo>
                <a:cubicBezTo>
                  <a:pt x="1552563" y="814010"/>
                  <a:pt x="1556291" y="823688"/>
                  <a:pt x="1562793" y="831273"/>
                </a:cubicBezTo>
                <a:cubicBezTo>
                  <a:pt x="1572994" y="843174"/>
                  <a:pt x="1587980" y="851083"/>
                  <a:pt x="1596044" y="864524"/>
                </a:cubicBezTo>
                <a:cubicBezTo>
                  <a:pt x="1604357" y="878379"/>
                  <a:pt x="1613756" y="891637"/>
                  <a:pt x="1620982" y="906088"/>
                </a:cubicBezTo>
                <a:cubicBezTo>
                  <a:pt x="1624901" y="913925"/>
                  <a:pt x="1624948" y="923418"/>
                  <a:pt x="1629295" y="931026"/>
                </a:cubicBezTo>
                <a:cubicBezTo>
                  <a:pt x="1636169" y="943055"/>
                  <a:pt x="1645920" y="953193"/>
                  <a:pt x="1654233" y="964277"/>
                </a:cubicBezTo>
                <a:cubicBezTo>
                  <a:pt x="1701188" y="1105145"/>
                  <a:pt x="1683633" y="1033539"/>
                  <a:pt x="1662546" y="1321724"/>
                </a:cubicBezTo>
                <a:cubicBezTo>
                  <a:pt x="1661642" y="1334083"/>
                  <a:pt x="1650271" y="1343372"/>
                  <a:pt x="1645920" y="1354975"/>
                </a:cubicBezTo>
                <a:cubicBezTo>
                  <a:pt x="1641908" y="1365672"/>
                  <a:pt x="1642716" y="1378007"/>
                  <a:pt x="1637607" y="1388226"/>
                </a:cubicBezTo>
                <a:cubicBezTo>
                  <a:pt x="1631411" y="1400618"/>
                  <a:pt x="1620012" y="1409728"/>
                  <a:pt x="1612669" y="1421477"/>
                </a:cubicBezTo>
                <a:cubicBezTo>
                  <a:pt x="1606101" y="1431985"/>
                  <a:pt x="1600925" y="1443338"/>
                  <a:pt x="1596044" y="1454728"/>
                </a:cubicBezTo>
                <a:cubicBezTo>
                  <a:pt x="1592592" y="1462782"/>
                  <a:pt x="1592988" y="1472656"/>
                  <a:pt x="1587731" y="1479666"/>
                </a:cubicBezTo>
                <a:cubicBezTo>
                  <a:pt x="1575975" y="1495341"/>
                  <a:pt x="1546167" y="1521230"/>
                  <a:pt x="1546167" y="1521230"/>
                </a:cubicBezTo>
                <a:cubicBezTo>
                  <a:pt x="1496894" y="1644413"/>
                  <a:pt x="1559506" y="1491219"/>
                  <a:pt x="1512917" y="1596044"/>
                </a:cubicBezTo>
                <a:cubicBezTo>
                  <a:pt x="1506857" y="1609680"/>
                  <a:pt x="1503313" y="1624442"/>
                  <a:pt x="1496291" y="1637608"/>
                </a:cubicBezTo>
                <a:cubicBezTo>
                  <a:pt x="1481084" y="1666120"/>
                  <a:pt x="1460867" y="1691833"/>
                  <a:pt x="1446415" y="1720735"/>
                </a:cubicBezTo>
                <a:cubicBezTo>
                  <a:pt x="1440873" y="1731819"/>
                  <a:pt x="1437397" y="1744204"/>
                  <a:pt x="1429789" y="1753986"/>
                </a:cubicBezTo>
                <a:cubicBezTo>
                  <a:pt x="1417760" y="1769452"/>
                  <a:pt x="1396989" y="1778026"/>
                  <a:pt x="1388226" y="1795550"/>
                </a:cubicBezTo>
                <a:cubicBezTo>
                  <a:pt x="1382684" y="1806633"/>
                  <a:pt x="1376481" y="1817410"/>
                  <a:pt x="1371600" y="1828800"/>
                </a:cubicBezTo>
                <a:cubicBezTo>
                  <a:pt x="1368148" y="1836854"/>
                  <a:pt x="1368897" y="1847007"/>
                  <a:pt x="1363287" y="1853739"/>
                </a:cubicBezTo>
                <a:cubicBezTo>
                  <a:pt x="1354418" y="1864382"/>
                  <a:pt x="1340680" y="1869808"/>
                  <a:pt x="1330037" y="1878677"/>
                </a:cubicBezTo>
                <a:cubicBezTo>
                  <a:pt x="1324016" y="1883694"/>
                  <a:pt x="1318512" y="1889351"/>
                  <a:pt x="1313411" y="1895302"/>
                </a:cubicBezTo>
                <a:cubicBezTo>
                  <a:pt x="1301864" y="1908773"/>
                  <a:pt x="1291844" y="1923513"/>
                  <a:pt x="1280160" y="1936866"/>
                </a:cubicBezTo>
                <a:cubicBezTo>
                  <a:pt x="1272419" y="1945713"/>
                  <a:pt x="1262748" y="1952773"/>
                  <a:pt x="1255222" y="1961804"/>
                </a:cubicBezTo>
                <a:cubicBezTo>
                  <a:pt x="1248826" y="1969479"/>
                  <a:pt x="1246182" y="1980240"/>
                  <a:pt x="1238597" y="1986742"/>
                </a:cubicBezTo>
                <a:cubicBezTo>
                  <a:pt x="1228089" y="1995748"/>
                  <a:pt x="1179515" y="2021563"/>
                  <a:pt x="1163782" y="2028306"/>
                </a:cubicBezTo>
                <a:cubicBezTo>
                  <a:pt x="1155728" y="2031758"/>
                  <a:pt x="1146898" y="2033167"/>
                  <a:pt x="1138844" y="2036619"/>
                </a:cubicBezTo>
                <a:cubicBezTo>
                  <a:pt x="1127454" y="2041500"/>
                  <a:pt x="1117349" y="2049325"/>
                  <a:pt x="1105593" y="2053244"/>
                </a:cubicBezTo>
                <a:cubicBezTo>
                  <a:pt x="1093975" y="2057117"/>
                  <a:pt x="1022528" y="2068474"/>
                  <a:pt x="1014153" y="2069870"/>
                </a:cubicBezTo>
                <a:cubicBezTo>
                  <a:pt x="964277" y="2067099"/>
                  <a:pt x="914289" y="2065885"/>
                  <a:pt x="864524" y="2061557"/>
                </a:cubicBezTo>
                <a:cubicBezTo>
                  <a:pt x="850448" y="2060333"/>
                  <a:pt x="836861" y="2055772"/>
                  <a:pt x="822960" y="2053244"/>
                </a:cubicBezTo>
                <a:cubicBezTo>
                  <a:pt x="806377" y="2050229"/>
                  <a:pt x="789537" y="2048587"/>
                  <a:pt x="773084" y="2044931"/>
                </a:cubicBezTo>
                <a:cubicBezTo>
                  <a:pt x="764530" y="2043030"/>
                  <a:pt x="756647" y="2038744"/>
                  <a:pt x="748146" y="2036619"/>
                </a:cubicBezTo>
                <a:cubicBezTo>
                  <a:pt x="734439" y="2033192"/>
                  <a:pt x="720349" y="2031483"/>
                  <a:pt x="706582" y="2028306"/>
                </a:cubicBezTo>
                <a:cubicBezTo>
                  <a:pt x="684318" y="2023168"/>
                  <a:pt x="660517" y="2021898"/>
                  <a:pt x="640080" y="2011680"/>
                </a:cubicBezTo>
                <a:cubicBezTo>
                  <a:pt x="628996" y="2006138"/>
                  <a:pt x="618585" y="1998974"/>
                  <a:pt x="606829" y="1995055"/>
                </a:cubicBezTo>
                <a:cubicBezTo>
                  <a:pt x="566092" y="1981476"/>
                  <a:pt x="538326" y="1978909"/>
                  <a:pt x="498764" y="1970117"/>
                </a:cubicBezTo>
                <a:cubicBezTo>
                  <a:pt x="487611" y="1967639"/>
                  <a:pt x="476754" y="1963848"/>
                  <a:pt x="465513" y="1961804"/>
                </a:cubicBezTo>
                <a:cubicBezTo>
                  <a:pt x="435174" y="1956288"/>
                  <a:pt x="369797" y="1949130"/>
                  <a:pt x="340822" y="1945179"/>
                </a:cubicBezTo>
                <a:cubicBezTo>
                  <a:pt x="223770" y="1929218"/>
                  <a:pt x="258069" y="1935278"/>
                  <a:pt x="182880" y="1920240"/>
                </a:cubicBezTo>
                <a:lnTo>
                  <a:pt x="58189" y="192855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살려줘요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173884" y="3374458"/>
            <a:ext cx="1812348" cy="5657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안내사항</a:t>
            </a:r>
            <a:r>
              <a:rPr lang="en-US" altLang="ko-KR" dirty="0" smtClean="0"/>
              <a:t>(ReadMe)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989095"/>
          </a:xfrm>
        </p:spPr>
        <p:txBody>
          <a:bodyPr anchor="ctr">
            <a:norm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리눅스 </a:t>
            </a:r>
            <a:r>
              <a:rPr lang="ko-KR" altLang="en-US" sz="1100" dirty="0" err="1" smtClean="0"/>
              <a:t>배포판에서</a:t>
            </a:r>
            <a:r>
              <a:rPr lang="ko-KR" altLang="en-US" sz="1100" dirty="0" smtClean="0"/>
              <a:t> 사용할 수 있는 로우 </a:t>
            </a:r>
            <a:r>
              <a:rPr lang="ko-KR" altLang="en-US" sz="1100" dirty="0" err="1" smtClean="0"/>
              <a:t>레벨포멧에</a:t>
            </a:r>
            <a:r>
              <a:rPr lang="ko-KR" altLang="en-US" sz="1100" dirty="0" smtClean="0"/>
              <a:t> 대해서 다뤄보고자 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Let's take a look at the low-level formats that can be used in Linux distributions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linugseu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baepopan-eseo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sayonghal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issneun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lou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lebelpomes</a:t>
            </a:r>
            <a:r>
              <a:rPr lang="en-US" altLang="ko-KR" sz="1100" dirty="0"/>
              <a:t>-e </a:t>
            </a:r>
            <a:r>
              <a:rPr lang="en-US" altLang="ko-KR" sz="1100" dirty="0" err="1"/>
              <a:t>daehaeseo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dalwobogoja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handa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747-B6D6-4AA2-BF7A-379683FBB4A5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38200" y="2593692"/>
            <a:ext cx="10515600" cy="98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리눅스 </a:t>
            </a:r>
            <a:r>
              <a:rPr lang="ko-KR" altLang="en-US" sz="1100" dirty="0" err="1" smtClean="0"/>
              <a:t>배포판에서</a:t>
            </a:r>
            <a:r>
              <a:rPr lang="ko-KR" altLang="en-US" sz="1100" dirty="0" smtClean="0"/>
              <a:t> 사용할 수 있는 암호화 저장소 </a:t>
            </a:r>
            <a:r>
              <a:rPr lang="ko-KR" altLang="en-US" sz="1100" dirty="0" err="1" smtClean="0"/>
              <a:t>베라크립트에</a:t>
            </a:r>
            <a:r>
              <a:rPr lang="ko-KR" altLang="en-US" sz="1100" dirty="0" smtClean="0"/>
              <a:t> 대해서 다뤄보고자 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Let's take a look at the encrypted storage </a:t>
            </a:r>
            <a:r>
              <a:rPr lang="en-US" altLang="ko-KR" sz="1100" dirty="0" err="1"/>
              <a:t>VeraCrypt</a:t>
            </a:r>
            <a:r>
              <a:rPr lang="en-US" altLang="ko-KR" sz="1100" dirty="0"/>
              <a:t> available in Linux distributions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linugseu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baepopan-eseo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sayonghal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su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issneun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lou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lebelpomes</a:t>
            </a:r>
            <a:r>
              <a:rPr lang="en-US" altLang="ko-KR" sz="1100" dirty="0" smtClean="0"/>
              <a:t>-e </a:t>
            </a:r>
            <a:r>
              <a:rPr lang="en-US" altLang="ko-KR" sz="1100" dirty="0" err="1" smtClean="0"/>
              <a:t>daehaeseo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dalwobogoja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handa</a:t>
            </a:r>
            <a:r>
              <a:rPr lang="en-US" altLang="ko-KR" sz="1100" dirty="0" smtClean="0"/>
              <a:t>.)</a:t>
            </a:r>
            <a:endParaRPr lang="en-US" altLang="ko-KR" sz="11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linugseu baepopan-eseo sayonghal su issneun amhohwa jeojangso belakeulibteue daehaeseo dalwobogoja handa.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838200" y="3724224"/>
            <a:ext cx="10515600" cy="98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리눅스 </a:t>
            </a:r>
            <a:r>
              <a:rPr lang="ko-KR" altLang="en-US" sz="1100" dirty="0" err="1" smtClean="0"/>
              <a:t>배포판에서</a:t>
            </a:r>
            <a:r>
              <a:rPr lang="ko-KR" altLang="en-US" sz="1100" dirty="0" smtClean="0"/>
              <a:t> 사용할 수 있는 네트워크 드라이브인 삼바와 </a:t>
            </a:r>
            <a:r>
              <a:rPr lang="en-US" altLang="ko-KR" sz="1100" dirty="0" err="1" smtClean="0"/>
              <a:t>Cifs</a:t>
            </a:r>
            <a:r>
              <a:rPr lang="en-US" altLang="ko-KR" sz="1100" dirty="0" smtClean="0"/>
              <a:t>, NFS </a:t>
            </a:r>
            <a:r>
              <a:rPr lang="ko-KR" altLang="en-US" sz="1100" dirty="0" smtClean="0"/>
              <a:t>파일시스템에 대해서 다뤄보고자 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We'll cover the network drives available in Linux distributions: Samba, </a:t>
            </a:r>
            <a:r>
              <a:rPr lang="en-US" altLang="ko-KR" sz="1100" dirty="0" err="1"/>
              <a:t>Cifs</a:t>
            </a:r>
            <a:r>
              <a:rPr lang="en-US" altLang="ko-KR" sz="1100" dirty="0"/>
              <a:t>, and NFS </a:t>
            </a:r>
            <a:r>
              <a:rPr lang="en-US" altLang="ko-KR" sz="1100" dirty="0" err="1"/>
              <a:t>filesystems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linugseu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baepopan-eseo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sayonghal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issneun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neteuwokeu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deulaibeu</a:t>
            </a:r>
            <a:r>
              <a:rPr lang="en-US" altLang="ko-KR" sz="1100" dirty="0"/>
              <a:t>-in </a:t>
            </a:r>
            <a:r>
              <a:rPr lang="en-US" altLang="ko-KR" sz="1100" dirty="0" err="1"/>
              <a:t>sambawa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Cifs</a:t>
            </a:r>
            <a:r>
              <a:rPr lang="en-US" altLang="ko-KR" sz="1100" dirty="0"/>
              <a:t>, NFS </a:t>
            </a:r>
            <a:r>
              <a:rPr lang="en-US" altLang="ko-KR" sz="1100" dirty="0" err="1"/>
              <a:t>pailsiseutem</a:t>
            </a:r>
            <a:r>
              <a:rPr lang="en-US" altLang="ko-KR" sz="1100" dirty="0"/>
              <a:t>-e </a:t>
            </a:r>
            <a:r>
              <a:rPr lang="en-US" altLang="ko-KR" sz="1100" dirty="0" err="1"/>
              <a:t>daehaeseo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dalwobogoja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handa</a:t>
            </a:r>
            <a:r>
              <a:rPr lang="en-US" altLang="ko-KR" sz="1100" dirty="0" smtClean="0"/>
              <a:t>.)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0408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err="1" smtClean="0"/>
              <a:t>로우레벨포멧</a:t>
            </a:r>
            <a:r>
              <a:rPr lang="en-US" altLang="ko-KR" dirty="0" smtClean="0"/>
              <a:t>(Low-Level Format)] </a:t>
            </a:r>
            <a:r>
              <a:rPr lang="ko-KR" altLang="en-US" dirty="0" smtClean="0"/>
              <a:t>소개 및 왜 해야 하는가</a:t>
            </a:r>
            <a:r>
              <a:rPr lang="en-US" altLang="ko-KR" dirty="0" smtClean="0"/>
              <a:t>? (2021-04-20)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1079741"/>
          </a:xfrm>
        </p:spPr>
        <p:txBody>
          <a:bodyPr>
            <a:norm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로우레벨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포멧</a:t>
            </a:r>
            <a:r>
              <a:rPr lang="en-US" altLang="ko-KR" sz="1100" dirty="0" smtClean="0"/>
              <a:t>(Low-Level Format)”</a:t>
            </a:r>
            <a:r>
              <a:rPr lang="ko-KR" altLang="en-US" sz="1100" dirty="0" smtClean="0"/>
              <a:t>을 하지 않았을 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해야 하는 일에 대해서 소개하고자 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옆에 그림처럼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몸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으로 하드디스크를 내려 부셔야 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굉장히 미련한 작업이라고 할 수 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29-17D0-42CF-B4AA-3D8F103F7A92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31" y="3893068"/>
            <a:ext cx="1452406" cy="20339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417205">
            <a:off x="6999936" y="1991757"/>
            <a:ext cx="2433760" cy="1996931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8746107" y="1652791"/>
            <a:ext cx="2311368" cy="3733856"/>
            <a:chOff x="8746107" y="1652791"/>
            <a:chExt cx="2311368" cy="3733856"/>
          </a:xfrm>
        </p:grpSpPr>
        <p:sp>
          <p:nvSpPr>
            <p:cNvPr id="11" name="자유형 10"/>
            <p:cNvSpPr/>
            <p:nvPr/>
          </p:nvSpPr>
          <p:spPr>
            <a:xfrm>
              <a:off x="9950335" y="1737360"/>
              <a:ext cx="864523" cy="640080"/>
            </a:xfrm>
            <a:custGeom>
              <a:avLst/>
              <a:gdLst>
                <a:gd name="connsiteX0" fmla="*/ 290945 w 864523"/>
                <a:gd name="connsiteY0" fmla="*/ 74815 h 640080"/>
                <a:gd name="connsiteX1" fmla="*/ 249381 w 864523"/>
                <a:gd name="connsiteY1" fmla="*/ 83127 h 640080"/>
                <a:gd name="connsiteX2" fmla="*/ 216130 w 864523"/>
                <a:gd name="connsiteY2" fmla="*/ 99753 h 640080"/>
                <a:gd name="connsiteX3" fmla="*/ 116378 w 864523"/>
                <a:gd name="connsiteY3" fmla="*/ 174567 h 640080"/>
                <a:gd name="connsiteX4" fmla="*/ 83127 w 864523"/>
                <a:gd name="connsiteY4" fmla="*/ 224444 h 640080"/>
                <a:gd name="connsiteX5" fmla="*/ 33250 w 864523"/>
                <a:gd name="connsiteY5" fmla="*/ 282633 h 640080"/>
                <a:gd name="connsiteX6" fmla="*/ 8312 w 864523"/>
                <a:gd name="connsiteY6" fmla="*/ 340822 h 640080"/>
                <a:gd name="connsiteX7" fmla="*/ 0 w 864523"/>
                <a:gd name="connsiteY7" fmla="*/ 374073 h 640080"/>
                <a:gd name="connsiteX8" fmla="*/ 16625 w 864523"/>
                <a:gd name="connsiteY8" fmla="*/ 473825 h 640080"/>
                <a:gd name="connsiteX9" fmla="*/ 66501 w 864523"/>
                <a:gd name="connsiteY9" fmla="*/ 540327 h 640080"/>
                <a:gd name="connsiteX10" fmla="*/ 133003 w 864523"/>
                <a:gd name="connsiteY10" fmla="*/ 598516 h 640080"/>
                <a:gd name="connsiteX11" fmla="*/ 157941 w 864523"/>
                <a:gd name="connsiteY11" fmla="*/ 606829 h 640080"/>
                <a:gd name="connsiteX12" fmla="*/ 232756 w 864523"/>
                <a:gd name="connsiteY12" fmla="*/ 623455 h 640080"/>
                <a:gd name="connsiteX13" fmla="*/ 315883 w 864523"/>
                <a:gd name="connsiteY13" fmla="*/ 640080 h 640080"/>
                <a:gd name="connsiteX14" fmla="*/ 598516 w 864523"/>
                <a:gd name="connsiteY14" fmla="*/ 573578 h 640080"/>
                <a:gd name="connsiteX15" fmla="*/ 731520 w 864523"/>
                <a:gd name="connsiteY15" fmla="*/ 473825 h 640080"/>
                <a:gd name="connsiteX16" fmla="*/ 789709 w 864523"/>
                <a:gd name="connsiteY16" fmla="*/ 415636 h 640080"/>
                <a:gd name="connsiteX17" fmla="*/ 806334 w 864523"/>
                <a:gd name="connsiteY17" fmla="*/ 382385 h 640080"/>
                <a:gd name="connsiteX18" fmla="*/ 822960 w 864523"/>
                <a:gd name="connsiteY18" fmla="*/ 365760 h 640080"/>
                <a:gd name="connsiteX19" fmla="*/ 839585 w 864523"/>
                <a:gd name="connsiteY19" fmla="*/ 332509 h 640080"/>
                <a:gd name="connsiteX20" fmla="*/ 864523 w 864523"/>
                <a:gd name="connsiteY20" fmla="*/ 266007 h 640080"/>
                <a:gd name="connsiteX21" fmla="*/ 806334 w 864523"/>
                <a:gd name="connsiteY21" fmla="*/ 141316 h 640080"/>
                <a:gd name="connsiteX22" fmla="*/ 665018 w 864523"/>
                <a:gd name="connsiteY22" fmla="*/ 99753 h 640080"/>
                <a:gd name="connsiteX23" fmla="*/ 573578 w 864523"/>
                <a:gd name="connsiteY23" fmla="*/ 58189 h 640080"/>
                <a:gd name="connsiteX24" fmla="*/ 440574 w 864523"/>
                <a:gd name="connsiteY24" fmla="*/ 41564 h 640080"/>
                <a:gd name="connsiteX25" fmla="*/ 382385 w 864523"/>
                <a:gd name="connsiteY25" fmla="*/ 24938 h 640080"/>
                <a:gd name="connsiteX26" fmla="*/ 357447 w 864523"/>
                <a:gd name="connsiteY26" fmla="*/ 16625 h 640080"/>
                <a:gd name="connsiteX27" fmla="*/ 257694 w 864523"/>
                <a:gd name="connsiteY27" fmla="*/ 0 h 640080"/>
                <a:gd name="connsiteX28" fmla="*/ 157941 w 864523"/>
                <a:gd name="connsiteY28" fmla="*/ 16625 h 640080"/>
                <a:gd name="connsiteX29" fmla="*/ 141316 w 864523"/>
                <a:gd name="connsiteY29" fmla="*/ 33251 h 640080"/>
                <a:gd name="connsiteX30" fmla="*/ 174567 w 864523"/>
                <a:gd name="connsiteY30" fmla="*/ 216131 h 640080"/>
                <a:gd name="connsiteX31" fmla="*/ 191192 w 864523"/>
                <a:gd name="connsiteY31" fmla="*/ 232756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4523" h="640080">
                  <a:moveTo>
                    <a:pt x="290945" y="74815"/>
                  </a:moveTo>
                  <a:cubicBezTo>
                    <a:pt x="277090" y="77586"/>
                    <a:pt x="262785" y="78659"/>
                    <a:pt x="249381" y="83127"/>
                  </a:cubicBezTo>
                  <a:cubicBezTo>
                    <a:pt x="237625" y="87046"/>
                    <a:pt x="226834" y="93509"/>
                    <a:pt x="216130" y="99753"/>
                  </a:cubicBezTo>
                  <a:cubicBezTo>
                    <a:pt x="173678" y="124517"/>
                    <a:pt x="145722" y="137887"/>
                    <a:pt x="116378" y="174567"/>
                  </a:cubicBezTo>
                  <a:cubicBezTo>
                    <a:pt x="103896" y="190170"/>
                    <a:pt x="97256" y="210315"/>
                    <a:pt x="83127" y="224444"/>
                  </a:cubicBezTo>
                  <a:cubicBezTo>
                    <a:pt x="48392" y="259179"/>
                    <a:pt x="65243" y="239977"/>
                    <a:pt x="33250" y="282633"/>
                  </a:cubicBezTo>
                  <a:cubicBezTo>
                    <a:pt x="9387" y="378094"/>
                    <a:pt x="42756" y="260453"/>
                    <a:pt x="8312" y="340822"/>
                  </a:cubicBezTo>
                  <a:cubicBezTo>
                    <a:pt x="3812" y="351323"/>
                    <a:pt x="2771" y="362989"/>
                    <a:pt x="0" y="374073"/>
                  </a:cubicBezTo>
                  <a:cubicBezTo>
                    <a:pt x="5542" y="407324"/>
                    <a:pt x="4106" y="442527"/>
                    <a:pt x="16625" y="473825"/>
                  </a:cubicBezTo>
                  <a:cubicBezTo>
                    <a:pt x="26916" y="499552"/>
                    <a:pt x="48603" y="519174"/>
                    <a:pt x="66501" y="540327"/>
                  </a:cubicBezTo>
                  <a:cubicBezTo>
                    <a:pt x="82392" y="559108"/>
                    <a:pt x="108455" y="586242"/>
                    <a:pt x="133003" y="598516"/>
                  </a:cubicBezTo>
                  <a:cubicBezTo>
                    <a:pt x="140840" y="602435"/>
                    <a:pt x="149440" y="604704"/>
                    <a:pt x="157941" y="606829"/>
                  </a:cubicBezTo>
                  <a:cubicBezTo>
                    <a:pt x="182725" y="613025"/>
                    <a:pt x="207757" y="618192"/>
                    <a:pt x="232756" y="623455"/>
                  </a:cubicBezTo>
                  <a:cubicBezTo>
                    <a:pt x="260408" y="629276"/>
                    <a:pt x="288174" y="634538"/>
                    <a:pt x="315883" y="640080"/>
                  </a:cubicBezTo>
                  <a:cubicBezTo>
                    <a:pt x="410094" y="617913"/>
                    <a:pt x="508655" y="609523"/>
                    <a:pt x="598516" y="573578"/>
                  </a:cubicBezTo>
                  <a:cubicBezTo>
                    <a:pt x="649971" y="552996"/>
                    <a:pt x="688795" y="509120"/>
                    <a:pt x="731520" y="473825"/>
                  </a:cubicBezTo>
                  <a:cubicBezTo>
                    <a:pt x="752668" y="456355"/>
                    <a:pt x="789709" y="415636"/>
                    <a:pt x="789709" y="415636"/>
                  </a:cubicBezTo>
                  <a:cubicBezTo>
                    <a:pt x="795251" y="404552"/>
                    <a:pt x="799460" y="392696"/>
                    <a:pt x="806334" y="382385"/>
                  </a:cubicBezTo>
                  <a:cubicBezTo>
                    <a:pt x="810681" y="375864"/>
                    <a:pt x="818613" y="372281"/>
                    <a:pt x="822960" y="365760"/>
                  </a:cubicBezTo>
                  <a:cubicBezTo>
                    <a:pt x="829834" y="355449"/>
                    <a:pt x="834552" y="343833"/>
                    <a:pt x="839585" y="332509"/>
                  </a:cubicBezTo>
                  <a:cubicBezTo>
                    <a:pt x="852836" y="302694"/>
                    <a:pt x="855383" y="293424"/>
                    <a:pt x="864523" y="266007"/>
                  </a:cubicBezTo>
                  <a:cubicBezTo>
                    <a:pt x="845127" y="224443"/>
                    <a:pt x="835697" y="176552"/>
                    <a:pt x="806334" y="141316"/>
                  </a:cubicBezTo>
                  <a:cubicBezTo>
                    <a:pt x="792206" y="124362"/>
                    <a:pt x="680618" y="103220"/>
                    <a:pt x="665018" y="99753"/>
                  </a:cubicBezTo>
                  <a:cubicBezTo>
                    <a:pt x="634538" y="85898"/>
                    <a:pt x="605988" y="66591"/>
                    <a:pt x="573578" y="58189"/>
                  </a:cubicBezTo>
                  <a:cubicBezTo>
                    <a:pt x="530328" y="46976"/>
                    <a:pt x="484593" y="49219"/>
                    <a:pt x="440574" y="41564"/>
                  </a:cubicBezTo>
                  <a:cubicBezTo>
                    <a:pt x="420700" y="38108"/>
                    <a:pt x="401707" y="30735"/>
                    <a:pt x="382385" y="24938"/>
                  </a:cubicBezTo>
                  <a:cubicBezTo>
                    <a:pt x="373992" y="22420"/>
                    <a:pt x="366039" y="18343"/>
                    <a:pt x="357447" y="16625"/>
                  </a:cubicBezTo>
                  <a:cubicBezTo>
                    <a:pt x="324392" y="10014"/>
                    <a:pt x="257694" y="0"/>
                    <a:pt x="257694" y="0"/>
                  </a:cubicBezTo>
                  <a:cubicBezTo>
                    <a:pt x="224443" y="5542"/>
                    <a:pt x="190354" y="7364"/>
                    <a:pt x="157941" y="16625"/>
                  </a:cubicBezTo>
                  <a:cubicBezTo>
                    <a:pt x="150405" y="18778"/>
                    <a:pt x="140665" y="25441"/>
                    <a:pt x="141316" y="33251"/>
                  </a:cubicBezTo>
                  <a:cubicBezTo>
                    <a:pt x="146462" y="94996"/>
                    <a:pt x="159540" y="156022"/>
                    <a:pt x="174567" y="216131"/>
                  </a:cubicBezTo>
                  <a:cubicBezTo>
                    <a:pt x="176468" y="223734"/>
                    <a:pt x="185650" y="227214"/>
                    <a:pt x="191192" y="2327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9908771" y="2352502"/>
              <a:ext cx="897774" cy="2527069"/>
            </a:xfrm>
            <a:custGeom>
              <a:avLst/>
              <a:gdLst>
                <a:gd name="connsiteX0" fmla="*/ 199505 w 897774"/>
                <a:gd name="connsiteY0" fmla="*/ 282633 h 2527069"/>
                <a:gd name="connsiteX1" fmla="*/ 182880 w 897774"/>
                <a:gd name="connsiteY1" fmla="*/ 332509 h 2527069"/>
                <a:gd name="connsiteX2" fmla="*/ 149629 w 897774"/>
                <a:gd name="connsiteY2" fmla="*/ 357447 h 2527069"/>
                <a:gd name="connsiteX3" fmla="*/ 141316 w 897774"/>
                <a:gd name="connsiteY3" fmla="*/ 407323 h 2527069"/>
                <a:gd name="connsiteX4" fmla="*/ 133004 w 897774"/>
                <a:gd name="connsiteY4" fmla="*/ 448887 h 2527069"/>
                <a:gd name="connsiteX5" fmla="*/ 207818 w 897774"/>
                <a:gd name="connsiteY5" fmla="*/ 731520 h 2527069"/>
                <a:gd name="connsiteX6" fmla="*/ 257694 w 897774"/>
                <a:gd name="connsiteY6" fmla="*/ 906087 h 2527069"/>
                <a:gd name="connsiteX7" fmla="*/ 241069 w 897774"/>
                <a:gd name="connsiteY7" fmla="*/ 931025 h 2527069"/>
                <a:gd name="connsiteX8" fmla="*/ 224444 w 897774"/>
                <a:gd name="connsiteY8" fmla="*/ 964276 h 2527069"/>
                <a:gd name="connsiteX9" fmla="*/ 207818 w 897774"/>
                <a:gd name="connsiteY9" fmla="*/ 980902 h 2527069"/>
                <a:gd name="connsiteX10" fmla="*/ 174567 w 897774"/>
                <a:gd name="connsiteY10" fmla="*/ 1030778 h 2527069"/>
                <a:gd name="connsiteX11" fmla="*/ 157942 w 897774"/>
                <a:gd name="connsiteY11" fmla="*/ 1055716 h 2527069"/>
                <a:gd name="connsiteX12" fmla="*/ 133004 w 897774"/>
                <a:gd name="connsiteY12" fmla="*/ 1080654 h 2527069"/>
                <a:gd name="connsiteX13" fmla="*/ 83127 w 897774"/>
                <a:gd name="connsiteY13" fmla="*/ 1147156 h 2527069"/>
                <a:gd name="connsiteX14" fmla="*/ 74814 w 897774"/>
                <a:gd name="connsiteY14" fmla="*/ 1172094 h 2527069"/>
                <a:gd name="connsiteX15" fmla="*/ 58189 w 897774"/>
                <a:gd name="connsiteY15" fmla="*/ 1188720 h 2527069"/>
                <a:gd name="connsiteX16" fmla="*/ 33251 w 897774"/>
                <a:gd name="connsiteY16" fmla="*/ 1238596 h 2527069"/>
                <a:gd name="connsiteX17" fmla="*/ 16625 w 897774"/>
                <a:gd name="connsiteY17" fmla="*/ 1803862 h 2527069"/>
                <a:gd name="connsiteX18" fmla="*/ 0 w 897774"/>
                <a:gd name="connsiteY18" fmla="*/ 1953491 h 2527069"/>
                <a:gd name="connsiteX19" fmla="*/ 16625 w 897774"/>
                <a:gd name="connsiteY19" fmla="*/ 2360814 h 2527069"/>
                <a:gd name="connsiteX20" fmla="*/ 33251 w 897774"/>
                <a:gd name="connsiteY20" fmla="*/ 2427316 h 2527069"/>
                <a:gd name="connsiteX21" fmla="*/ 41564 w 897774"/>
                <a:gd name="connsiteY21" fmla="*/ 2460567 h 2527069"/>
                <a:gd name="connsiteX22" fmla="*/ 74814 w 897774"/>
                <a:gd name="connsiteY22" fmla="*/ 2510443 h 2527069"/>
                <a:gd name="connsiteX23" fmla="*/ 124691 w 897774"/>
                <a:gd name="connsiteY23" fmla="*/ 2527069 h 2527069"/>
                <a:gd name="connsiteX24" fmla="*/ 157942 w 897774"/>
                <a:gd name="connsiteY24" fmla="*/ 2510443 h 2527069"/>
                <a:gd name="connsiteX25" fmla="*/ 174567 w 897774"/>
                <a:gd name="connsiteY25" fmla="*/ 2460567 h 2527069"/>
                <a:gd name="connsiteX26" fmla="*/ 182880 w 897774"/>
                <a:gd name="connsiteY26" fmla="*/ 2435629 h 2527069"/>
                <a:gd name="connsiteX27" fmla="*/ 191193 w 897774"/>
                <a:gd name="connsiteY27" fmla="*/ 2410691 h 2527069"/>
                <a:gd name="connsiteX28" fmla="*/ 207818 w 897774"/>
                <a:gd name="connsiteY28" fmla="*/ 2369127 h 2527069"/>
                <a:gd name="connsiteX29" fmla="*/ 224444 w 897774"/>
                <a:gd name="connsiteY29" fmla="*/ 2286000 h 2527069"/>
                <a:gd name="connsiteX30" fmla="*/ 241069 w 897774"/>
                <a:gd name="connsiteY30" fmla="*/ 2236123 h 2527069"/>
                <a:gd name="connsiteX31" fmla="*/ 249382 w 897774"/>
                <a:gd name="connsiteY31" fmla="*/ 2161309 h 2527069"/>
                <a:gd name="connsiteX32" fmla="*/ 257694 w 897774"/>
                <a:gd name="connsiteY32" fmla="*/ 2136371 h 2527069"/>
                <a:gd name="connsiteX33" fmla="*/ 266007 w 897774"/>
                <a:gd name="connsiteY33" fmla="*/ 2028305 h 2527069"/>
                <a:gd name="connsiteX34" fmla="*/ 282633 w 897774"/>
                <a:gd name="connsiteY34" fmla="*/ 1978429 h 2527069"/>
                <a:gd name="connsiteX35" fmla="*/ 307571 w 897774"/>
                <a:gd name="connsiteY35" fmla="*/ 1920240 h 2527069"/>
                <a:gd name="connsiteX36" fmla="*/ 324196 w 897774"/>
                <a:gd name="connsiteY36" fmla="*/ 1845425 h 2527069"/>
                <a:gd name="connsiteX37" fmla="*/ 340822 w 897774"/>
                <a:gd name="connsiteY37" fmla="*/ 1812174 h 2527069"/>
                <a:gd name="connsiteX38" fmla="*/ 382385 w 897774"/>
                <a:gd name="connsiteY38" fmla="*/ 1729047 h 2527069"/>
                <a:gd name="connsiteX39" fmla="*/ 399011 w 897774"/>
                <a:gd name="connsiteY39" fmla="*/ 1704109 h 2527069"/>
                <a:gd name="connsiteX40" fmla="*/ 423949 w 897774"/>
                <a:gd name="connsiteY40" fmla="*/ 1637607 h 2527069"/>
                <a:gd name="connsiteX41" fmla="*/ 448887 w 897774"/>
                <a:gd name="connsiteY41" fmla="*/ 1596043 h 2527069"/>
                <a:gd name="connsiteX42" fmla="*/ 490451 w 897774"/>
                <a:gd name="connsiteY42" fmla="*/ 1629294 h 2527069"/>
                <a:gd name="connsiteX43" fmla="*/ 498764 w 897774"/>
                <a:gd name="connsiteY43" fmla="*/ 1670858 h 2527069"/>
                <a:gd name="connsiteX44" fmla="*/ 507076 w 897774"/>
                <a:gd name="connsiteY44" fmla="*/ 1729047 h 2527069"/>
                <a:gd name="connsiteX45" fmla="*/ 515389 w 897774"/>
                <a:gd name="connsiteY45" fmla="*/ 2219498 h 2527069"/>
                <a:gd name="connsiteX46" fmla="*/ 532014 w 897774"/>
                <a:gd name="connsiteY46" fmla="*/ 2269374 h 2527069"/>
                <a:gd name="connsiteX47" fmla="*/ 540327 w 897774"/>
                <a:gd name="connsiteY47" fmla="*/ 2302625 h 2527069"/>
                <a:gd name="connsiteX48" fmla="*/ 598516 w 897774"/>
                <a:gd name="connsiteY48" fmla="*/ 2377440 h 2527069"/>
                <a:gd name="connsiteX49" fmla="*/ 631767 w 897774"/>
                <a:gd name="connsiteY49" fmla="*/ 2427316 h 2527069"/>
                <a:gd name="connsiteX50" fmla="*/ 731520 w 897774"/>
                <a:gd name="connsiteY50" fmla="*/ 2419003 h 2527069"/>
                <a:gd name="connsiteX51" fmla="*/ 756458 w 897774"/>
                <a:gd name="connsiteY51" fmla="*/ 2394065 h 2527069"/>
                <a:gd name="connsiteX52" fmla="*/ 798022 w 897774"/>
                <a:gd name="connsiteY52" fmla="*/ 2327563 h 2527069"/>
                <a:gd name="connsiteX53" fmla="*/ 831273 w 897774"/>
                <a:gd name="connsiteY53" fmla="*/ 2252749 h 2527069"/>
                <a:gd name="connsiteX54" fmla="*/ 856211 w 897774"/>
                <a:gd name="connsiteY54" fmla="*/ 2227811 h 2527069"/>
                <a:gd name="connsiteX55" fmla="*/ 864524 w 897774"/>
                <a:gd name="connsiteY55" fmla="*/ 2194560 h 2527069"/>
                <a:gd name="connsiteX56" fmla="*/ 881149 w 897774"/>
                <a:gd name="connsiteY56" fmla="*/ 2161309 h 2527069"/>
                <a:gd name="connsiteX57" fmla="*/ 889462 w 897774"/>
                <a:gd name="connsiteY57" fmla="*/ 2061556 h 2527069"/>
                <a:gd name="connsiteX58" fmla="*/ 897774 w 897774"/>
                <a:gd name="connsiteY58" fmla="*/ 2003367 h 2527069"/>
                <a:gd name="connsiteX59" fmla="*/ 889462 w 897774"/>
                <a:gd name="connsiteY59" fmla="*/ 1812174 h 2527069"/>
                <a:gd name="connsiteX60" fmla="*/ 872836 w 897774"/>
                <a:gd name="connsiteY60" fmla="*/ 1762298 h 2527069"/>
                <a:gd name="connsiteX61" fmla="*/ 864524 w 897774"/>
                <a:gd name="connsiteY61" fmla="*/ 1720734 h 2527069"/>
                <a:gd name="connsiteX62" fmla="*/ 839585 w 897774"/>
                <a:gd name="connsiteY62" fmla="*/ 1471353 h 2527069"/>
                <a:gd name="connsiteX63" fmla="*/ 806334 w 897774"/>
                <a:gd name="connsiteY63" fmla="*/ 1363287 h 2527069"/>
                <a:gd name="connsiteX64" fmla="*/ 798022 w 897774"/>
                <a:gd name="connsiteY64" fmla="*/ 1330036 h 2527069"/>
                <a:gd name="connsiteX65" fmla="*/ 781396 w 897774"/>
                <a:gd name="connsiteY65" fmla="*/ 1288473 h 2527069"/>
                <a:gd name="connsiteX66" fmla="*/ 764771 w 897774"/>
                <a:gd name="connsiteY66" fmla="*/ 1197033 h 2527069"/>
                <a:gd name="connsiteX67" fmla="*/ 756458 w 897774"/>
                <a:gd name="connsiteY67" fmla="*/ 1147156 h 2527069"/>
                <a:gd name="connsiteX68" fmla="*/ 748145 w 897774"/>
                <a:gd name="connsiteY68" fmla="*/ 573578 h 2527069"/>
                <a:gd name="connsiteX69" fmla="*/ 739833 w 897774"/>
                <a:gd name="connsiteY69" fmla="*/ 532014 h 2527069"/>
                <a:gd name="connsiteX70" fmla="*/ 731520 w 897774"/>
                <a:gd name="connsiteY70" fmla="*/ 465513 h 2527069"/>
                <a:gd name="connsiteX71" fmla="*/ 723207 w 897774"/>
                <a:gd name="connsiteY71" fmla="*/ 423949 h 2527069"/>
                <a:gd name="connsiteX72" fmla="*/ 706582 w 897774"/>
                <a:gd name="connsiteY72" fmla="*/ 216131 h 2527069"/>
                <a:gd name="connsiteX73" fmla="*/ 689956 w 897774"/>
                <a:gd name="connsiteY73" fmla="*/ 141316 h 2527069"/>
                <a:gd name="connsiteX74" fmla="*/ 673331 w 897774"/>
                <a:gd name="connsiteY74" fmla="*/ 108065 h 2527069"/>
                <a:gd name="connsiteX75" fmla="*/ 615142 w 897774"/>
                <a:gd name="connsiteY75" fmla="*/ 58189 h 2527069"/>
                <a:gd name="connsiteX76" fmla="*/ 590204 w 897774"/>
                <a:gd name="connsiteY76" fmla="*/ 49876 h 2527069"/>
                <a:gd name="connsiteX77" fmla="*/ 565265 w 897774"/>
                <a:gd name="connsiteY77" fmla="*/ 33251 h 2527069"/>
                <a:gd name="connsiteX78" fmla="*/ 532014 w 897774"/>
                <a:gd name="connsiteY78" fmla="*/ 24938 h 2527069"/>
                <a:gd name="connsiteX79" fmla="*/ 448887 w 897774"/>
                <a:gd name="connsiteY79" fmla="*/ 0 h 2527069"/>
                <a:gd name="connsiteX80" fmla="*/ 332509 w 897774"/>
                <a:gd name="connsiteY80" fmla="*/ 8313 h 2527069"/>
                <a:gd name="connsiteX81" fmla="*/ 282633 w 897774"/>
                <a:gd name="connsiteY81" fmla="*/ 33251 h 2527069"/>
                <a:gd name="connsiteX82" fmla="*/ 249382 w 897774"/>
                <a:gd name="connsiteY82" fmla="*/ 58189 h 2527069"/>
                <a:gd name="connsiteX83" fmla="*/ 224444 w 897774"/>
                <a:gd name="connsiteY83" fmla="*/ 66502 h 2527069"/>
                <a:gd name="connsiteX84" fmla="*/ 191193 w 897774"/>
                <a:gd name="connsiteY84" fmla="*/ 99753 h 2527069"/>
                <a:gd name="connsiteX85" fmla="*/ 174567 w 897774"/>
                <a:gd name="connsiteY85" fmla="*/ 116378 h 2527069"/>
                <a:gd name="connsiteX86" fmla="*/ 166254 w 897774"/>
                <a:gd name="connsiteY86" fmla="*/ 141316 h 2527069"/>
                <a:gd name="connsiteX87" fmla="*/ 141316 w 897774"/>
                <a:gd name="connsiteY87" fmla="*/ 174567 h 2527069"/>
                <a:gd name="connsiteX88" fmla="*/ 124691 w 897774"/>
                <a:gd name="connsiteY88" fmla="*/ 199505 h 2527069"/>
                <a:gd name="connsiteX89" fmla="*/ 108065 w 897774"/>
                <a:gd name="connsiteY89" fmla="*/ 257694 h 2527069"/>
                <a:gd name="connsiteX90" fmla="*/ 91440 w 897774"/>
                <a:gd name="connsiteY90" fmla="*/ 332509 h 2527069"/>
                <a:gd name="connsiteX91" fmla="*/ 99753 w 897774"/>
                <a:gd name="connsiteY91" fmla="*/ 440574 h 2527069"/>
                <a:gd name="connsiteX92" fmla="*/ 116378 w 897774"/>
                <a:gd name="connsiteY92" fmla="*/ 490451 h 2527069"/>
                <a:gd name="connsiteX93" fmla="*/ 141316 w 897774"/>
                <a:gd name="connsiteY93" fmla="*/ 507076 h 2527069"/>
                <a:gd name="connsiteX94" fmla="*/ 157942 w 897774"/>
                <a:gd name="connsiteY94" fmla="*/ 540327 h 252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897774" h="2527069">
                  <a:moveTo>
                    <a:pt x="199505" y="282633"/>
                  </a:moveTo>
                  <a:cubicBezTo>
                    <a:pt x="193963" y="299258"/>
                    <a:pt x="192601" y="317928"/>
                    <a:pt x="182880" y="332509"/>
                  </a:cubicBezTo>
                  <a:cubicBezTo>
                    <a:pt x="175195" y="344037"/>
                    <a:pt x="156357" y="345336"/>
                    <a:pt x="149629" y="357447"/>
                  </a:cubicBezTo>
                  <a:cubicBezTo>
                    <a:pt x="141444" y="372181"/>
                    <a:pt x="144331" y="390740"/>
                    <a:pt x="141316" y="407323"/>
                  </a:cubicBezTo>
                  <a:cubicBezTo>
                    <a:pt x="138789" y="421224"/>
                    <a:pt x="135775" y="435032"/>
                    <a:pt x="133004" y="448887"/>
                  </a:cubicBezTo>
                  <a:cubicBezTo>
                    <a:pt x="192521" y="885346"/>
                    <a:pt x="112569" y="445771"/>
                    <a:pt x="207818" y="731520"/>
                  </a:cubicBezTo>
                  <a:cubicBezTo>
                    <a:pt x="278654" y="944030"/>
                    <a:pt x="205803" y="828248"/>
                    <a:pt x="257694" y="906087"/>
                  </a:cubicBezTo>
                  <a:cubicBezTo>
                    <a:pt x="252152" y="914400"/>
                    <a:pt x="246026" y="922351"/>
                    <a:pt x="241069" y="931025"/>
                  </a:cubicBezTo>
                  <a:cubicBezTo>
                    <a:pt x="234921" y="941784"/>
                    <a:pt x="231318" y="953965"/>
                    <a:pt x="224444" y="964276"/>
                  </a:cubicBezTo>
                  <a:cubicBezTo>
                    <a:pt x="220097" y="970797"/>
                    <a:pt x="213360" y="975360"/>
                    <a:pt x="207818" y="980902"/>
                  </a:cubicBezTo>
                  <a:cubicBezTo>
                    <a:pt x="174307" y="1047927"/>
                    <a:pt x="208419" y="988464"/>
                    <a:pt x="174567" y="1030778"/>
                  </a:cubicBezTo>
                  <a:cubicBezTo>
                    <a:pt x="168326" y="1038579"/>
                    <a:pt x="164338" y="1048041"/>
                    <a:pt x="157942" y="1055716"/>
                  </a:cubicBezTo>
                  <a:cubicBezTo>
                    <a:pt x="150416" y="1064747"/>
                    <a:pt x="140221" y="1071374"/>
                    <a:pt x="133004" y="1080654"/>
                  </a:cubicBezTo>
                  <a:cubicBezTo>
                    <a:pt x="67213" y="1165243"/>
                    <a:pt x="124940" y="1105345"/>
                    <a:pt x="83127" y="1147156"/>
                  </a:cubicBezTo>
                  <a:cubicBezTo>
                    <a:pt x="80356" y="1155469"/>
                    <a:pt x="79322" y="1164580"/>
                    <a:pt x="74814" y="1172094"/>
                  </a:cubicBezTo>
                  <a:cubicBezTo>
                    <a:pt x="70782" y="1178814"/>
                    <a:pt x="63085" y="1182600"/>
                    <a:pt x="58189" y="1188720"/>
                  </a:cubicBezTo>
                  <a:cubicBezTo>
                    <a:pt x="39773" y="1211741"/>
                    <a:pt x="42031" y="1212256"/>
                    <a:pt x="33251" y="1238596"/>
                  </a:cubicBezTo>
                  <a:cubicBezTo>
                    <a:pt x="168" y="1470172"/>
                    <a:pt x="32701" y="1225102"/>
                    <a:pt x="16625" y="1803862"/>
                  </a:cubicBezTo>
                  <a:cubicBezTo>
                    <a:pt x="15234" y="1853957"/>
                    <a:pt x="7076" y="1903964"/>
                    <a:pt x="0" y="1953491"/>
                  </a:cubicBezTo>
                  <a:cubicBezTo>
                    <a:pt x="2663" y="2044019"/>
                    <a:pt x="5083" y="2245386"/>
                    <a:pt x="16625" y="2360814"/>
                  </a:cubicBezTo>
                  <a:cubicBezTo>
                    <a:pt x="20525" y="2399815"/>
                    <a:pt x="24272" y="2395892"/>
                    <a:pt x="33251" y="2427316"/>
                  </a:cubicBezTo>
                  <a:cubicBezTo>
                    <a:pt x="36390" y="2438301"/>
                    <a:pt x="36455" y="2450348"/>
                    <a:pt x="41564" y="2460567"/>
                  </a:cubicBezTo>
                  <a:cubicBezTo>
                    <a:pt x="50500" y="2478439"/>
                    <a:pt x="55858" y="2504124"/>
                    <a:pt x="74814" y="2510443"/>
                  </a:cubicBezTo>
                  <a:lnTo>
                    <a:pt x="124691" y="2527069"/>
                  </a:lnTo>
                  <a:cubicBezTo>
                    <a:pt x="135775" y="2521527"/>
                    <a:pt x="150507" y="2520357"/>
                    <a:pt x="157942" y="2510443"/>
                  </a:cubicBezTo>
                  <a:cubicBezTo>
                    <a:pt x="168457" y="2496423"/>
                    <a:pt x="169025" y="2477192"/>
                    <a:pt x="174567" y="2460567"/>
                  </a:cubicBezTo>
                  <a:lnTo>
                    <a:pt x="182880" y="2435629"/>
                  </a:lnTo>
                  <a:cubicBezTo>
                    <a:pt x="185651" y="2427316"/>
                    <a:pt x="187939" y="2418827"/>
                    <a:pt x="191193" y="2410691"/>
                  </a:cubicBezTo>
                  <a:cubicBezTo>
                    <a:pt x="196735" y="2396836"/>
                    <a:pt x="203973" y="2383545"/>
                    <a:pt x="207818" y="2369127"/>
                  </a:cubicBezTo>
                  <a:cubicBezTo>
                    <a:pt x="215099" y="2341823"/>
                    <a:pt x="215508" y="2312808"/>
                    <a:pt x="224444" y="2286000"/>
                  </a:cubicBezTo>
                  <a:lnTo>
                    <a:pt x="241069" y="2236123"/>
                  </a:lnTo>
                  <a:cubicBezTo>
                    <a:pt x="243840" y="2211185"/>
                    <a:pt x="245257" y="2186059"/>
                    <a:pt x="249382" y="2161309"/>
                  </a:cubicBezTo>
                  <a:cubicBezTo>
                    <a:pt x="250822" y="2152666"/>
                    <a:pt x="256607" y="2145066"/>
                    <a:pt x="257694" y="2136371"/>
                  </a:cubicBezTo>
                  <a:cubicBezTo>
                    <a:pt x="262175" y="2100522"/>
                    <a:pt x="260372" y="2063991"/>
                    <a:pt x="266007" y="2028305"/>
                  </a:cubicBezTo>
                  <a:cubicBezTo>
                    <a:pt x="268740" y="2010995"/>
                    <a:pt x="277091" y="1995054"/>
                    <a:pt x="282633" y="1978429"/>
                  </a:cubicBezTo>
                  <a:cubicBezTo>
                    <a:pt x="294866" y="1941729"/>
                    <a:pt x="287022" y="1961336"/>
                    <a:pt x="307571" y="1920240"/>
                  </a:cubicBezTo>
                  <a:cubicBezTo>
                    <a:pt x="309827" y="1908963"/>
                    <a:pt x="319167" y="1858835"/>
                    <a:pt x="324196" y="1845425"/>
                  </a:cubicBezTo>
                  <a:cubicBezTo>
                    <a:pt x="328547" y="1833822"/>
                    <a:pt x="335280" y="1823258"/>
                    <a:pt x="340822" y="1812174"/>
                  </a:cubicBezTo>
                  <a:cubicBezTo>
                    <a:pt x="353980" y="1759539"/>
                    <a:pt x="342797" y="1788428"/>
                    <a:pt x="382385" y="1729047"/>
                  </a:cubicBezTo>
                  <a:lnTo>
                    <a:pt x="399011" y="1704109"/>
                  </a:lnTo>
                  <a:cubicBezTo>
                    <a:pt x="418056" y="1589843"/>
                    <a:pt x="391015" y="1692498"/>
                    <a:pt x="423949" y="1637607"/>
                  </a:cubicBezTo>
                  <a:cubicBezTo>
                    <a:pt x="456322" y="1583651"/>
                    <a:pt x="406763" y="1638170"/>
                    <a:pt x="448887" y="1596043"/>
                  </a:cubicBezTo>
                  <a:cubicBezTo>
                    <a:pt x="462742" y="1607127"/>
                    <a:pt x="480609" y="1614531"/>
                    <a:pt x="490451" y="1629294"/>
                  </a:cubicBezTo>
                  <a:cubicBezTo>
                    <a:pt x="498288" y="1641050"/>
                    <a:pt x="496441" y="1656921"/>
                    <a:pt x="498764" y="1670858"/>
                  </a:cubicBezTo>
                  <a:cubicBezTo>
                    <a:pt x="501985" y="1690185"/>
                    <a:pt x="504305" y="1709651"/>
                    <a:pt x="507076" y="1729047"/>
                  </a:cubicBezTo>
                  <a:cubicBezTo>
                    <a:pt x="509847" y="1892531"/>
                    <a:pt x="507851" y="2056165"/>
                    <a:pt x="515389" y="2219498"/>
                  </a:cubicBezTo>
                  <a:cubicBezTo>
                    <a:pt x="516197" y="2237004"/>
                    <a:pt x="527764" y="2252373"/>
                    <a:pt x="532014" y="2269374"/>
                  </a:cubicBezTo>
                  <a:cubicBezTo>
                    <a:pt x="534785" y="2280458"/>
                    <a:pt x="535218" y="2292406"/>
                    <a:pt x="540327" y="2302625"/>
                  </a:cubicBezTo>
                  <a:cubicBezTo>
                    <a:pt x="578820" y="2379610"/>
                    <a:pt x="560202" y="2328179"/>
                    <a:pt x="598516" y="2377440"/>
                  </a:cubicBezTo>
                  <a:cubicBezTo>
                    <a:pt x="610783" y="2393212"/>
                    <a:pt x="631767" y="2427316"/>
                    <a:pt x="631767" y="2427316"/>
                  </a:cubicBezTo>
                  <a:cubicBezTo>
                    <a:pt x="665018" y="2424545"/>
                    <a:pt x="699280" y="2427600"/>
                    <a:pt x="731520" y="2419003"/>
                  </a:cubicBezTo>
                  <a:cubicBezTo>
                    <a:pt x="742879" y="2415974"/>
                    <a:pt x="749544" y="2403572"/>
                    <a:pt x="756458" y="2394065"/>
                  </a:cubicBezTo>
                  <a:cubicBezTo>
                    <a:pt x="771833" y="2372924"/>
                    <a:pt x="788314" y="2351834"/>
                    <a:pt x="798022" y="2327563"/>
                  </a:cubicBezTo>
                  <a:cubicBezTo>
                    <a:pt x="803948" y="2312748"/>
                    <a:pt x="820681" y="2267578"/>
                    <a:pt x="831273" y="2252749"/>
                  </a:cubicBezTo>
                  <a:cubicBezTo>
                    <a:pt x="838106" y="2243183"/>
                    <a:pt x="847898" y="2236124"/>
                    <a:pt x="856211" y="2227811"/>
                  </a:cubicBezTo>
                  <a:cubicBezTo>
                    <a:pt x="858982" y="2216727"/>
                    <a:pt x="860513" y="2205257"/>
                    <a:pt x="864524" y="2194560"/>
                  </a:cubicBezTo>
                  <a:cubicBezTo>
                    <a:pt x="868875" y="2182957"/>
                    <a:pt x="878865" y="2173489"/>
                    <a:pt x="881149" y="2161309"/>
                  </a:cubicBezTo>
                  <a:cubicBezTo>
                    <a:pt x="887298" y="2128514"/>
                    <a:pt x="885969" y="2094739"/>
                    <a:pt x="889462" y="2061556"/>
                  </a:cubicBezTo>
                  <a:cubicBezTo>
                    <a:pt x="891513" y="2042070"/>
                    <a:pt x="895003" y="2022763"/>
                    <a:pt x="897774" y="2003367"/>
                  </a:cubicBezTo>
                  <a:cubicBezTo>
                    <a:pt x="895003" y="1939636"/>
                    <a:pt x="896026" y="1875627"/>
                    <a:pt x="889462" y="1812174"/>
                  </a:cubicBezTo>
                  <a:cubicBezTo>
                    <a:pt x="887659" y="1794742"/>
                    <a:pt x="876273" y="1779482"/>
                    <a:pt x="872836" y="1762298"/>
                  </a:cubicBezTo>
                  <a:lnTo>
                    <a:pt x="864524" y="1720734"/>
                  </a:lnTo>
                  <a:cubicBezTo>
                    <a:pt x="863306" y="1707335"/>
                    <a:pt x="849129" y="1528620"/>
                    <a:pt x="839585" y="1471353"/>
                  </a:cubicBezTo>
                  <a:cubicBezTo>
                    <a:pt x="834449" y="1440538"/>
                    <a:pt x="812909" y="1384656"/>
                    <a:pt x="806334" y="1363287"/>
                  </a:cubicBezTo>
                  <a:cubicBezTo>
                    <a:pt x="802974" y="1352367"/>
                    <a:pt x="801635" y="1340874"/>
                    <a:pt x="798022" y="1330036"/>
                  </a:cubicBezTo>
                  <a:cubicBezTo>
                    <a:pt x="793303" y="1315880"/>
                    <a:pt x="786115" y="1302629"/>
                    <a:pt x="781396" y="1288473"/>
                  </a:cubicBezTo>
                  <a:cubicBezTo>
                    <a:pt x="771239" y="1258003"/>
                    <a:pt x="769714" y="1229163"/>
                    <a:pt x="764771" y="1197033"/>
                  </a:cubicBezTo>
                  <a:cubicBezTo>
                    <a:pt x="762208" y="1180374"/>
                    <a:pt x="759229" y="1163782"/>
                    <a:pt x="756458" y="1147156"/>
                  </a:cubicBezTo>
                  <a:cubicBezTo>
                    <a:pt x="753687" y="955963"/>
                    <a:pt x="753311" y="764721"/>
                    <a:pt x="748145" y="573578"/>
                  </a:cubicBezTo>
                  <a:cubicBezTo>
                    <a:pt x="747763" y="559454"/>
                    <a:pt x="741981" y="545979"/>
                    <a:pt x="739833" y="532014"/>
                  </a:cubicBezTo>
                  <a:cubicBezTo>
                    <a:pt x="736436" y="509934"/>
                    <a:pt x="734917" y="487593"/>
                    <a:pt x="731520" y="465513"/>
                  </a:cubicBezTo>
                  <a:cubicBezTo>
                    <a:pt x="729371" y="451548"/>
                    <a:pt x="725074" y="437954"/>
                    <a:pt x="723207" y="423949"/>
                  </a:cubicBezTo>
                  <a:cubicBezTo>
                    <a:pt x="710936" y="331917"/>
                    <a:pt x="716467" y="319926"/>
                    <a:pt x="706582" y="216131"/>
                  </a:cubicBezTo>
                  <a:cubicBezTo>
                    <a:pt x="704345" y="192642"/>
                    <a:pt x="699692" y="164033"/>
                    <a:pt x="689956" y="141316"/>
                  </a:cubicBezTo>
                  <a:cubicBezTo>
                    <a:pt x="685075" y="129926"/>
                    <a:pt x="680766" y="117979"/>
                    <a:pt x="673331" y="108065"/>
                  </a:cubicBezTo>
                  <a:cubicBezTo>
                    <a:pt x="661059" y="91702"/>
                    <a:pt x="635248" y="68242"/>
                    <a:pt x="615142" y="58189"/>
                  </a:cubicBezTo>
                  <a:cubicBezTo>
                    <a:pt x="607305" y="54270"/>
                    <a:pt x="598041" y="53795"/>
                    <a:pt x="590204" y="49876"/>
                  </a:cubicBezTo>
                  <a:cubicBezTo>
                    <a:pt x="581268" y="45408"/>
                    <a:pt x="574448" y="37186"/>
                    <a:pt x="565265" y="33251"/>
                  </a:cubicBezTo>
                  <a:cubicBezTo>
                    <a:pt x="554764" y="28751"/>
                    <a:pt x="542957" y="28221"/>
                    <a:pt x="532014" y="24938"/>
                  </a:cubicBezTo>
                  <a:cubicBezTo>
                    <a:pt x="430823" y="-5419"/>
                    <a:pt x="525527" y="19161"/>
                    <a:pt x="448887" y="0"/>
                  </a:cubicBezTo>
                  <a:cubicBezTo>
                    <a:pt x="410094" y="2771"/>
                    <a:pt x="371134" y="3769"/>
                    <a:pt x="332509" y="8313"/>
                  </a:cubicBezTo>
                  <a:cubicBezTo>
                    <a:pt x="312788" y="10633"/>
                    <a:pt x="298106" y="22198"/>
                    <a:pt x="282633" y="33251"/>
                  </a:cubicBezTo>
                  <a:cubicBezTo>
                    <a:pt x="271359" y="41304"/>
                    <a:pt x="261411" y="51315"/>
                    <a:pt x="249382" y="58189"/>
                  </a:cubicBezTo>
                  <a:cubicBezTo>
                    <a:pt x="241774" y="62536"/>
                    <a:pt x="232757" y="63731"/>
                    <a:pt x="224444" y="66502"/>
                  </a:cubicBezTo>
                  <a:lnTo>
                    <a:pt x="191193" y="99753"/>
                  </a:lnTo>
                  <a:lnTo>
                    <a:pt x="174567" y="116378"/>
                  </a:lnTo>
                  <a:cubicBezTo>
                    <a:pt x="171796" y="124691"/>
                    <a:pt x="170601" y="133708"/>
                    <a:pt x="166254" y="141316"/>
                  </a:cubicBezTo>
                  <a:cubicBezTo>
                    <a:pt x="159380" y="153345"/>
                    <a:pt x="149369" y="163293"/>
                    <a:pt x="141316" y="174567"/>
                  </a:cubicBezTo>
                  <a:cubicBezTo>
                    <a:pt x="135509" y="182697"/>
                    <a:pt x="130233" y="191192"/>
                    <a:pt x="124691" y="199505"/>
                  </a:cubicBezTo>
                  <a:cubicBezTo>
                    <a:pt x="98690" y="303506"/>
                    <a:pt x="131927" y="174175"/>
                    <a:pt x="108065" y="257694"/>
                  </a:cubicBezTo>
                  <a:cubicBezTo>
                    <a:pt x="100242" y="285075"/>
                    <a:pt x="97151" y="303953"/>
                    <a:pt x="91440" y="332509"/>
                  </a:cubicBezTo>
                  <a:cubicBezTo>
                    <a:pt x="94211" y="368531"/>
                    <a:pt x="94118" y="404888"/>
                    <a:pt x="99753" y="440574"/>
                  </a:cubicBezTo>
                  <a:cubicBezTo>
                    <a:pt x="102486" y="457884"/>
                    <a:pt x="101796" y="480730"/>
                    <a:pt x="116378" y="490451"/>
                  </a:cubicBezTo>
                  <a:lnTo>
                    <a:pt x="141316" y="507076"/>
                  </a:lnTo>
                  <a:cubicBezTo>
                    <a:pt x="150868" y="535732"/>
                    <a:pt x="143433" y="525818"/>
                    <a:pt x="157942" y="54032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920884" y="2469266"/>
              <a:ext cx="1263535" cy="648393"/>
            </a:xfrm>
            <a:custGeom>
              <a:avLst/>
              <a:gdLst>
                <a:gd name="connsiteX0" fmla="*/ 1263535 w 1263535"/>
                <a:gd name="connsiteY0" fmla="*/ 448887 h 648393"/>
                <a:gd name="connsiteX1" fmla="*/ 1230284 w 1263535"/>
                <a:gd name="connsiteY1" fmla="*/ 532015 h 648393"/>
                <a:gd name="connsiteX2" fmla="*/ 1213658 w 1263535"/>
                <a:gd name="connsiteY2" fmla="*/ 573578 h 648393"/>
                <a:gd name="connsiteX3" fmla="*/ 1197033 w 1263535"/>
                <a:gd name="connsiteY3" fmla="*/ 590204 h 648393"/>
                <a:gd name="connsiteX4" fmla="*/ 1155469 w 1263535"/>
                <a:gd name="connsiteY4" fmla="*/ 631767 h 648393"/>
                <a:gd name="connsiteX5" fmla="*/ 1113906 w 1263535"/>
                <a:gd name="connsiteY5" fmla="*/ 640080 h 648393"/>
                <a:gd name="connsiteX6" fmla="*/ 1014153 w 1263535"/>
                <a:gd name="connsiteY6" fmla="*/ 648393 h 648393"/>
                <a:gd name="connsiteX7" fmla="*/ 856211 w 1263535"/>
                <a:gd name="connsiteY7" fmla="*/ 640080 h 648393"/>
                <a:gd name="connsiteX8" fmla="*/ 798022 w 1263535"/>
                <a:gd name="connsiteY8" fmla="*/ 623455 h 648393"/>
                <a:gd name="connsiteX9" fmla="*/ 764771 w 1263535"/>
                <a:gd name="connsiteY9" fmla="*/ 606829 h 648393"/>
                <a:gd name="connsiteX10" fmla="*/ 739833 w 1263535"/>
                <a:gd name="connsiteY10" fmla="*/ 598516 h 648393"/>
                <a:gd name="connsiteX11" fmla="*/ 673331 w 1263535"/>
                <a:gd name="connsiteY11" fmla="*/ 565266 h 648393"/>
                <a:gd name="connsiteX12" fmla="*/ 648393 w 1263535"/>
                <a:gd name="connsiteY12" fmla="*/ 556953 h 648393"/>
                <a:gd name="connsiteX13" fmla="*/ 581891 w 1263535"/>
                <a:gd name="connsiteY13" fmla="*/ 523702 h 648393"/>
                <a:gd name="connsiteX14" fmla="*/ 532015 w 1263535"/>
                <a:gd name="connsiteY14" fmla="*/ 490451 h 648393"/>
                <a:gd name="connsiteX15" fmla="*/ 507077 w 1263535"/>
                <a:gd name="connsiteY15" fmla="*/ 473826 h 648393"/>
                <a:gd name="connsiteX16" fmla="*/ 473826 w 1263535"/>
                <a:gd name="connsiteY16" fmla="*/ 465513 h 648393"/>
                <a:gd name="connsiteX17" fmla="*/ 440575 w 1263535"/>
                <a:gd name="connsiteY17" fmla="*/ 448887 h 648393"/>
                <a:gd name="connsiteX18" fmla="*/ 415637 w 1263535"/>
                <a:gd name="connsiteY18" fmla="*/ 440575 h 648393"/>
                <a:gd name="connsiteX19" fmla="*/ 365760 w 1263535"/>
                <a:gd name="connsiteY19" fmla="*/ 407324 h 648393"/>
                <a:gd name="connsiteX20" fmla="*/ 315884 w 1263535"/>
                <a:gd name="connsiteY20" fmla="*/ 382386 h 648393"/>
                <a:gd name="connsiteX21" fmla="*/ 266008 w 1263535"/>
                <a:gd name="connsiteY21" fmla="*/ 349135 h 648393"/>
                <a:gd name="connsiteX22" fmla="*/ 249382 w 1263535"/>
                <a:gd name="connsiteY22" fmla="*/ 332509 h 648393"/>
                <a:gd name="connsiteX23" fmla="*/ 216131 w 1263535"/>
                <a:gd name="connsiteY23" fmla="*/ 315884 h 648393"/>
                <a:gd name="connsiteX24" fmla="*/ 166255 w 1263535"/>
                <a:gd name="connsiteY24" fmla="*/ 274320 h 648393"/>
                <a:gd name="connsiteX25" fmla="*/ 141317 w 1263535"/>
                <a:gd name="connsiteY25" fmla="*/ 257695 h 648393"/>
                <a:gd name="connsiteX26" fmla="*/ 83128 w 1263535"/>
                <a:gd name="connsiteY26" fmla="*/ 191193 h 648393"/>
                <a:gd name="connsiteX27" fmla="*/ 41564 w 1263535"/>
                <a:gd name="connsiteY27" fmla="*/ 149629 h 648393"/>
                <a:gd name="connsiteX28" fmla="*/ 0 w 1263535"/>
                <a:gd name="connsiteY28" fmla="*/ 74815 h 648393"/>
                <a:gd name="connsiteX29" fmla="*/ 24938 w 1263535"/>
                <a:gd name="connsiteY29" fmla="*/ 8313 h 648393"/>
                <a:gd name="connsiteX30" fmla="*/ 49877 w 1263535"/>
                <a:gd name="connsiteY30" fmla="*/ 0 h 648393"/>
                <a:gd name="connsiteX31" fmla="*/ 116378 w 1263535"/>
                <a:gd name="connsiteY31" fmla="*/ 8313 h 648393"/>
                <a:gd name="connsiteX32" fmla="*/ 174568 w 1263535"/>
                <a:gd name="connsiteY32" fmla="*/ 58189 h 648393"/>
                <a:gd name="connsiteX33" fmla="*/ 191193 w 1263535"/>
                <a:gd name="connsiteY33" fmla="*/ 74815 h 648393"/>
                <a:gd name="connsiteX34" fmla="*/ 216131 w 1263535"/>
                <a:gd name="connsiteY34" fmla="*/ 91440 h 648393"/>
                <a:gd name="connsiteX35" fmla="*/ 257695 w 1263535"/>
                <a:gd name="connsiteY35" fmla="*/ 124691 h 648393"/>
                <a:gd name="connsiteX36" fmla="*/ 290946 w 1263535"/>
                <a:gd name="connsiteY36" fmla="*/ 166255 h 648393"/>
                <a:gd name="connsiteX37" fmla="*/ 340822 w 1263535"/>
                <a:gd name="connsiteY37" fmla="*/ 224444 h 648393"/>
                <a:gd name="connsiteX38" fmla="*/ 357448 w 1263535"/>
                <a:gd name="connsiteY38" fmla="*/ 241069 h 648393"/>
                <a:gd name="connsiteX39" fmla="*/ 374073 w 1263535"/>
                <a:gd name="connsiteY39" fmla="*/ 257695 h 648393"/>
                <a:gd name="connsiteX40" fmla="*/ 399011 w 1263535"/>
                <a:gd name="connsiteY40" fmla="*/ 274320 h 648393"/>
                <a:gd name="connsiteX41" fmla="*/ 448888 w 1263535"/>
                <a:gd name="connsiteY41" fmla="*/ 324196 h 648393"/>
                <a:gd name="connsiteX42" fmla="*/ 482138 w 1263535"/>
                <a:gd name="connsiteY42" fmla="*/ 357447 h 648393"/>
                <a:gd name="connsiteX43" fmla="*/ 532015 w 1263535"/>
                <a:gd name="connsiteY43" fmla="*/ 382386 h 648393"/>
                <a:gd name="connsiteX44" fmla="*/ 598517 w 1263535"/>
                <a:gd name="connsiteY44" fmla="*/ 415636 h 648393"/>
                <a:gd name="connsiteX45" fmla="*/ 623455 w 1263535"/>
                <a:gd name="connsiteY45" fmla="*/ 423949 h 648393"/>
                <a:gd name="connsiteX46" fmla="*/ 706582 w 1263535"/>
                <a:gd name="connsiteY46" fmla="*/ 457200 h 648393"/>
                <a:gd name="connsiteX47" fmla="*/ 814648 w 1263535"/>
                <a:gd name="connsiteY47" fmla="*/ 473826 h 648393"/>
                <a:gd name="connsiteX48" fmla="*/ 914400 w 1263535"/>
                <a:gd name="connsiteY48" fmla="*/ 465513 h 648393"/>
                <a:gd name="connsiteX49" fmla="*/ 955964 w 1263535"/>
                <a:gd name="connsiteY49" fmla="*/ 457200 h 648393"/>
                <a:gd name="connsiteX50" fmla="*/ 1113906 w 1263535"/>
                <a:gd name="connsiteY50" fmla="*/ 432262 h 648393"/>
                <a:gd name="connsiteX51" fmla="*/ 1221971 w 1263535"/>
                <a:gd name="connsiteY51" fmla="*/ 440575 h 648393"/>
                <a:gd name="connsiteX52" fmla="*/ 1263535 w 1263535"/>
                <a:gd name="connsiteY52" fmla="*/ 507076 h 6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63535" h="648393">
                  <a:moveTo>
                    <a:pt x="1263535" y="448887"/>
                  </a:moveTo>
                  <a:lnTo>
                    <a:pt x="1230284" y="532015"/>
                  </a:lnTo>
                  <a:cubicBezTo>
                    <a:pt x="1224742" y="545869"/>
                    <a:pt x="1224209" y="563026"/>
                    <a:pt x="1213658" y="573578"/>
                  </a:cubicBezTo>
                  <a:cubicBezTo>
                    <a:pt x="1208116" y="579120"/>
                    <a:pt x="1201929" y="584084"/>
                    <a:pt x="1197033" y="590204"/>
                  </a:cubicBezTo>
                  <a:cubicBezTo>
                    <a:pt x="1179615" y="611977"/>
                    <a:pt x="1183972" y="621079"/>
                    <a:pt x="1155469" y="631767"/>
                  </a:cubicBezTo>
                  <a:cubicBezTo>
                    <a:pt x="1142240" y="636728"/>
                    <a:pt x="1127938" y="638429"/>
                    <a:pt x="1113906" y="640080"/>
                  </a:cubicBezTo>
                  <a:cubicBezTo>
                    <a:pt x="1080768" y="643979"/>
                    <a:pt x="1047404" y="645622"/>
                    <a:pt x="1014153" y="648393"/>
                  </a:cubicBezTo>
                  <a:cubicBezTo>
                    <a:pt x="961506" y="645622"/>
                    <a:pt x="908733" y="644647"/>
                    <a:pt x="856211" y="640080"/>
                  </a:cubicBezTo>
                  <a:cubicBezTo>
                    <a:pt x="847396" y="639313"/>
                    <a:pt x="808538" y="627962"/>
                    <a:pt x="798022" y="623455"/>
                  </a:cubicBezTo>
                  <a:cubicBezTo>
                    <a:pt x="786632" y="618574"/>
                    <a:pt x="776161" y="611711"/>
                    <a:pt x="764771" y="606829"/>
                  </a:cubicBezTo>
                  <a:cubicBezTo>
                    <a:pt x="756717" y="603377"/>
                    <a:pt x="747810" y="602142"/>
                    <a:pt x="739833" y="598516"/>
                  </a:cubicBezTo>
                  <a:cubicBezTo>
                    <a:pt x="717271" y="588261"/>
                    <a:pt x="696843" y="573104"/>
                    <a:pt x="673331" y="565266"/>
                  </a:cubicBezTo>
                  <a:cubicBezTo>
                    <a:pt x="665018" y="562495"/>
                    <a:pt x="656370" y="560579"/>
                    <a:pt x="648393" y="556953"/>
                  </a:cubicBezTo>
                  <a:cubicBezTo>
                    <a:pt x="625831" y="546697"/>
                    <a:pt x="581891" y="523702"/>
                    <a:pt x="581891" y="523702"/>
                  </a:cubicBezTo>
                  <a:cubicBezTo>
                    <a:pt x="552261" y="494070"/>
                    <a:pt x="578985" y="517290"/>
                    <a:pt x="532015" y="490451"/>
                  </a:cubicBezTo>
                  <a:cubicBezTo>
                    <a:pt x="523341" y="485494"/>
                    <a:pt x="516260" y="477761"/>
                    <a:pt x="507077" y="473826"/>
                  </a:cubicBezTo>
                  <a:cubicBezTo>
                    <a:pt x="496576" y="469326"/>
                    <a:pt x="484523" y="469525"/>
                    <a:pt x="473826" y="465513"/>
                  </a:cubicBezTo>
                  <a:cubicBezTo>
                    <a:pt x="462223" y="461162"/>
                    <a:pt x="451965" y="453768"/>
                    <a:pt x="440575" y="448887"/>
                  </a:cubicBezTo>
                  <a:cubicBezTo>
                    <a:pt x="432521" y="445435"/>
                    <a:pt x="423950" y="443346"/>
                    <a:pt x="415637" y="440575"/>
                  </a:cubicBezTo>
                  <a:cubicBezTo>
                    <a:pt x="368358" y="393296"/>
                    <a:pt x="413883" y="431386"/>
                    <a:pt x="365760" y="407324"/>
                  </a:cubicBezTo>
                  <a:cubicBezTo>
                    <a:pt x="301303" y="375095"/>
                    <a:pt x="378566" y="403278"/>
                    <a:pt x="315884" y="382386"/>
                  </a:cubicBezTo>
                  <a:cubicBezTo>
                    <a:pt x="299259" y="371302"/>
                    <a:pt x="280137" y="363264"/>
                    <a:pt x="266008" y="349135"/>
                  </a:cubicBezTo>
                  <a:cubicBezTo>
                    <a:pt x="260466" y="343593"/>
                    <a:pt x="255903" y="336856"/>
                    <a:pt x="249382" y="332509"/>
                  </a:cubicBezTo>
                  <a:cubicBezTo>
                    <a:pt x="239071" y="325635"/>
                    <a:pt x="226890" y="322032"/>
                    <a:pt x="216131" y="315884"/>
                  </a:cubicBezTo>
                  <a:cubicBezTo>
                    <a:pt x="176732" y="293370"/>
                    <a:pt x="203764" y="305577"/>
                    <a:pt x="166255" y="274320"/>
                  </a:cubicBezTo>
                  <a:cubicBezTo>
                    <a:pt x="158580" y="267924"/>
                    <a:pt x="148836" y="264274"/>
                    <a:pt x="141317" y="257695"/>
                  </a:cubicBezTo>
                  <a:cubicBezTo>
                    <a:pt x="43486" y="172093"/>
                    <a:pt x="135709" y="251286"/>
                    <a:pt x="83128" y="191193"/>
                  </a:cubicBezTo>
                  <a:cubicBezTo>
                    <a:pt x="70226" y="176447"/>
                    <a:pt x="52433" y="165932"/>
                    <a:pt x="41564" y="149629"/>
                  </a:cubicBezTo>
                  <a:cubicBezTo>
                    <a:pt x="3452" y="92462"/>
                    <a:pt x="14632" y="118709"/>
                    <a:pt x="0" y="74815"/>
                  </a:cubicBezTo>
                  <a:cubicBezTo>
                    <a:pt x="8313" y="52648"/>
                    <a:pt x="11806" y="28011"/>
                    <a:pt x="24938" y="8313"/>
                  </a:cubicBezTo>
                  <a:cubicBezTo>
                    <a:pt x="29799" y="1022"/>
                    <a:pt x="41114" y="0"/>
                    <a:pt x="49877" y="0"/>
                  </a:cubicBezTo>
                  <a:cubicBezTo>
                    <a:pt x="72217" y="0"/>
                    <a:pt x="94211" y="5542"/>
                    <a:pt x="116378" y="8313"/>
                  </a:cubicBezTo>
                  <a:cubicBezTo>
                    <a:pt x="196429" y="88364"/>
                    <a:pt x="111260" y="7543"/>
                    <a:pt x="174568" y="58189"/>
                  </a:cubicBezTo>
                  <a:cubicBezTo>
                    <a:pt x="180688" y="63085"/>
                    <a:pt x="185073" y="69919"/>
                    <a:pt x="191193" y="74815"/>
                  </a:cubicBezTo>
                  <a:cubicBezTo>
                    <a:pt x="198994" y="81056"/>
                    <a:pt x="208330" y="85199"/>
                    <a:pt x="216131" y="91440"/>
                  </a:cubicBezTo>
                  <a:cubicBezTo>
                    <a:pt x="275355" y="138819"/>
                    <a:pt x="180941" y="73522"/>
                    <a:pt x="257695" y="124691"/>
                  </a:cubicBezTo>
                  <a:cubicBezTo>
                    <a:pt x="308864" y="201445"/>
                    <a:pt x="243567" y="107031"/>
                    <a:pt x="290946" y="166255"/>
                  </a:cubicBezTo>
                  <a:cubicBezTo>
                    <a:pt x="341583" y="229551"/>
                    <a:pt x="260785" y="144409"/>
                    <a:pt x="340822" y="224444"/>
                  </a:cubicBezTo>
                  <a:lnTo>
                    <a:pt x="357448" y="241069"/>
                  </a:lnTo>
                  <a:cubicBezTo>
                    <a:pt x="362990" y="246611"/>
                    <a:pt x="367552" y="253348"/>
                    <a:pt x="374073" y="257695"/>
                  </a:cubicBezTo>
                  <a:cubicBezTo>
                    <a:pt x="382386" y="263237"/>
                    <a:pt x="391544" y="267683"/>
                    <a:pt x="399011" y="274320"/>
                  </a:cubicBezTo>
                  <a:cubicBezTo>
                    <a:pt x="416584" y="289940"/>
                    <a:pt x="432262" y="307570"/>
                    <a:pt x="448888" y="324196"/>
                  </a:cubicBezTo>
                  <a:cubicBezTo>
                    <a:pt x="459972" y="335280"/>
                    <a:pt x="469096" y="348752"/>
                    <a:pt x="482138" y="357447"/>
                  </a:cubicBezTo>
                  <a:cubicBezTo>
                    <a:pt x="536787" y="393880"/>
                    <a:pt x="477936" y="357805"/>
                    <a:pt x="532015" y="382386"/>
                  </a:cubicBezTo>
                  <a:cubicBezTo>
                    <a:pt x="554577" y="392641"/>
                    <a:pt x="575005" y="407798"/>
                    <a:pt x="598517" y="415636"/>
                  </a:cubicBezTo>
                  <a:cubicBezTo>
                    <a:pt x="606830" y="418407"/>
                    <a:pt x="615401" y="420497"/>
                    <a:pt x="623455" y="423949"/>
                  </a:cubicBezTo>
                  <a:cubicBezTo>
                    <a:pt x="671616" y="444590"/>
                    <a:pt x="646031" y="442062"/>
                    <a:pt x="706582" y="457200"/>
                  </a:cubicBezTo>
                  <a:cubicBezTo>
                    <a:pt x="764176" y="471599"/>
                    <a:pt x="728478" y="464251"/>
                    <a:pt x="814648" y="473826"/>
                  </a:cubicBezTo>
                  <a:cubicBezTo>
                    <a:pt x="847899" y="471055"/>
                    <a:pt x="881263" y="469412"/>
                    <a:pt x="914400" y="465513"/>
                  </a:cubicBezTo>
                  <a:cubicBezTo>
                    <a:pt x="928432" y="463862"/>
                    <a:pt x="942050" y="459655"/>
                    <a:pt x="955964" y="457200"/>
                  </a:cubicBezTo>
                  <a:cubicBezTo>
                    <a:pt x="1040295" y="442318"/>
                    <a:pt x="1042544" y="442457"/>
                    <a:pt x="1113906" y="432262"/>
                  </a:cubicBezTo>
                  <a:lnTo>
                    <a:pt x="1221971" y="440575"/>
                  </a:lnTo>
                  <a:cubicBezTo>
                    <a:pt x="1233519" y="445330"/>
                    <a:pt x="1254081" y="488169"/>
                    <a:pt x="1263535" y="50707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flipV="1">
              <a:off x="8822039" y="2469266"/>
              <a:ext cx="1528424" cy="673331"/>
            </a:xfrm>
            <a:custGeom>
              <a:avLst/>
              <a:gdLst>
                <a:gd name="connsiteX0" fmla="*/ 1471352 w 1729047"/>
                <a:gd name="connsiteY0" fmla="*/ 490451 h 706581"/>
                <a:gd name="connsiteX1" fmla="*/ 1413163 w 1729047"/>
                <a:gd name="connsiteY1" fmla="*/ 482138 h 706581"/>
                <a:gd name="connsiteX2" fmla="*/ 1379912 w 1729047"/>
                <a:gd name="connsiteY2" fmla="*/ 473825 h 706581"/>
                <a:gd name="connsiteX3" fmla="*/ 1263534 w 1729047"/>
                <a:gd name="connsiteY3" fmla="*/ 432261 h 706581"/>
                <a:gd name="connsiteX4" fmla="*/ 1238596 w 1729047"/>
                <a:gd name="connsiteY4" fmla="*/ 407323 h 706581"/>
                <a:gd name="connsiteX5" fmla="*/ 1205345 w 1729047"/>
                <a:gd name="connsiteY5" fmla="*/ 390698 h 706581"/>
                <a:gd name="connsiteX6" fmla="*/ 1155469 w 1729047"/>
                <a:gd name="connsiteY6" fmla="*/ 357447 h 706581"/>
                <a:gd name="connsiteX7" fmla="*/ 1105592 w 1729047"/>
                <a:gd name="connsiteY7" fmla="*/ 324196 h 706581"/>
                <a:gd name="connsiteX8" fmla="*/ 1080654 w 1729047"/>
                <a:gd name="connsiteY8" fmla="*/ 307571 h 706581"/>
                <a:gd name="connsiteX9" fmla="*/ 1047403 w 1729047"/>
                <a:gd name="connsiteY9" fmla="*/ 290945 h 706581"/>
                <a:gd name="connsiteX10" fmla="*/ 989214 w 1729047"/>
                <a:gd name="connsiteY10" fmla="*/ 257694 h 706581"/>
                <a:gd name="connsiteX11" fmla="*/ 955963 w 1729047"/>
                <a:gd name="connsiteY11" fmla="*/ 249381 h 706581"/>
                <a:gd name="connsiteX12" fmla="*/ 931025 w 1729047"/>
                <a:gd name="connsiteY12" fmla="*/ 232756 h 706581"/>
                <a:gd name="connsiteX13" fmla="*/ 897774 w 1729047"/>
                <a:gd name="connsiteY13" fmla="*/ 224443 h 706581"/>
                <a:gd name="connsiteX14" fmla="*/ 872836 w 1729047"/>
                <a:gd name="connsiteY14" fmla="*/ 216131 h 706581"/>
                <a:gd name="connsiteX15" fmla="*/ 789709 w 1729047"/>
                <a:gd name="connsiteY15" fmla="*/ 182880 h 706581"/>
                <a:gd name="connsiteX16" fmla="*/ 748145 w 1729047"/>
                <a:gd name="connsiteY16" fmla="*/ 157941 h 706581"/>
                <a:gd name="connsiteX17" fmla="*/ 698269 w 1729047"/>
                <a:gd name="connsiteY17" fmla="*/ 124691 h 706581"/>
                <a:gd name="connsiteX18" fmla="*/ 648392 w 1729047"/>
                <a:gd name="connsiteY18" fmla="*/ 91440 h 706581"/>
                <a:gd name="connsiteX19" fmla="*/ 598516 w 1729047"/>
                <a:gd name="connsiteY19" fmla="*/ 58189 h 706581"/>
                <a:gd name="connsiteX20" fmla="*/ 523701 w 1729047"/>
                <a:gd name="connsiteY20" fmla="*/ 33251 h 706581"/>
                <a:gd name="connsiteX21" fmla="*/ 498763 w 1729047"/>
                <a:gd name="connsiteY21" fmla="*/ 24938 h 706581"/>
                <a:gd name="connsiteX22" fmla="*/ 465512 w 1729047"/>
                <a:gd name="connsiteY22" fmla="*/ 16625 h 706581"/>
                <a:gd name="connsiteX23" fmla="*/ 440574 w 1729047"/>
                <a:gd name="connsiteY23" fmla="*/ 8312 h 706581"/>
                <a:gd name="connsiteX24" fmla="*/ 357447 w 1729047"/>
                <a:gd name="connsiteY24" fmla="*/ 0 h 706581"/>
                <a:gd name="connsiteX25" fmla="*/ 182880 w 1729047"/>
                <a:gd name="connsiteY25" fmla="*/ 8312 h 706581"/>
                <a:gd name="connsiteX26" fmla="*/ 83127 w 1729047"/>
                <a:gd name="connsiteY26" fmla="*/ 58189 h 706581"/>
                <a:gd name="connsiteX27" fmla="*/ 41563 w 1729047"/>
                <a:gd name="connsiteY27" fmla="*/ 91440 h 706581"/>
                <a:gd name="connsiteX28" fmla="*/ 24938 w 1729047"/>
                <a:gd name="connsiteY28" fmla="*/ 116378 h 706581"/>
                <a:gd name="connsiteX29" fmla="*/ 0 w 1729047"/>
                <a:gd name="connsiteY29" fmla="*/ 207818 h 706581"/>
                <a:gd name="connsiteX30" fmla="*/ 8312 w 1729047"/>
                <a:gd name="connsiteY30" fmla="*/ 315883 h 706581"/>
                <a:gd name="connsiteX31" fmla="*/ 24938 w 1729047"/>
                <a:gd name="connsiteY31" fmla="*/ 340821 h 706581"/>
                <a:gd name="connsiteX32" fmla="*/ 74814 w 1729047"/>
                <a:gd name="connsiteY32" fmla="*/ 332509 h 706581"/>
                <a:gd name="connsiteX33" fmla="*/ 124691 w 1729047"/>
                <a:gd name="connsiteY33" fmla="*/ 290945 h 706581"/>
                <a:gd name="connsiteX34" fmla="*/ 133003 w 1729047"/>
                <a:gd name="connsiteY34" fmla="*/ 266007 h 706581"/>
                <a:gd name="connsiteX35" fmla="*/ 149629 w 1729047"/>
                <a:gd name="connsiteY35" fmla="*/ 249381 h 706581"/>
                <a:gd name="connsiteX36" fmla="*/ 207818 w 1729047"/>
                <a:gd name="connsiteY36" fmla="*/ 191192 h 706581"/>
                <a:gd name="connsiteX37" fmla="*/ 307571 w 1729047"/>
                <a:gd name="connsiteY37" fmla="*/ 199505 h 706581"/>
                <a:gd name="connsiteX38" fmla="*/ 365760 w 1729047"/>
                <a:gd name="connsiteY38" fmla="*/ 216131 h 706581"/>
                <a:gd name="connsiteX39" fmla="*/ 415636 w 1729047"/>
                <a:gd name="connsiteY39" fmla="*/ 257694 h 706581"/>
                <a:gd name="connsiteX40" fmla="*/ 432261 w 1729047"/>
                <a:gd name="connsiteY40" fmla="*/ 274320 h 706581"/>
                <a:gd name="connsiteX41" fmla="*/ 457200 w 1729047"/>
                <a:gd name="connsiteY41" fmla="*/ 290945 h 706581"/>
                <a:gd name="connsiteX42" fmla="*/ 473825 w 1729047"/>
                <a:gd name="connsiteY42" fmla="*/ 307571 h 706581"/>
                <a:gd name="connsiteX43" fmla="*/ 498763 w 1729047"/>
                <a:gd name="connsiteY43" fmla="*/ 324196 h 706581"/>
                <a:gd name="connsiteX44" fmla="*/ 532014 w 1729047"/>
                <a:gd name="connsiteY44" fmla="*/ 357447 h 706581"/>
                <a:gd name="connsiteX45" fmla="*/ 556952 w 1729047"/>
                <a:gd name="connsiteY45" fmla="*/ 382385 h 706581"/>
                <a:gd name="connsiteX46" fmla="*/ 681643 w 1729047"/>
                <a:gd name="connsiteY46" fmla="*/ 465512 h 706581"/>
                <a:gd name="connsiteX47" fmla="*/ 706581 w 1729047"/>
                <a:gd name="connsiteY47" fmla="*/ 482138 h 706581"/>
                <a:gd name="connsiteX48" fmla="*/ 731520 w 1729047"/>
                <a:gd name="connsiteY48" fmla="*/ 498763 h 706581"/>
                <a:gd name="connsiteX49" fmla="*/ 798021 w 1729047"/>
                <a:gd name="connsiteY49" fmla="*/ 548640 h 706581"/>
                <a:gd name="connsiteX50" fmla="*/ 872836 w 1729047"/>
                <a:gd name="connsiteY50" fmla="*/ 581891 h 706581"/>
                <a:gd name="connsiteX51" fmla="*/ 939338 w 1729047"/>
                <a:gd name="connsiteY51" fmla="*/ 615141 h 706581"/>
                <a:gd name="connsiteX52" fmla="*/ 1130531 w 1729047"/>
                <a:gd name="connsiteY52" fmla="*/ 673331 h 706581"/>
                <a:gd name="connsiteX53" fmla="*/ 1205345 w 1729047"/>
                <a:gd name="connsiteY53" fmla="*/ 681643 h 706581"/>
                <a:gd name="connsiteX54" fmla="*/ 1238596 w 1729047"/>
                <a:gd name="connsiteY54" fmla="*/ 689956 h 706581"/>
                <a:gd name="connsiteX55" fmla="*/ 1305098 w 1729047"/>
                <a:gd name="connsiteY55" fmla="*/ 698269 h 706581"/>
                <a:gd name="connsiteX56" fmla="*/ 1363287 w 1729047"/>
                <a:gd name="connsiteY56" fmla="*/ 706581 h 706581"/>
                <a:gd name="connsiteX57" fmla="*/ 1587731 w 1729047"/>
                <a:gd name="connsiteY57" fmla="*/ 698269 h 706581"/>
                <a:gd name="connsiteX58" fmla="*/ 1637607 w 1729047"/>
                <a:gd name="connsiteY58" fmla="*/ 681643 h 706581"/>
                <a:gd name="connsiteX59" fmla="*/ 1662545 w 1729047"/>
                <a:gd name="connsiteY59" fmla="*/ 673331 h 706581"/>
                <a:gd name="connsiteX60" fmla="*/ 1729047 w 1729047"/>
                <a:gd name="connsiteY60" fmla="*/ 623454 h 706581"/>
                <a:gd name="connsiteX61" fmla="*/ 1720734 w 1729047"/>
                <a:gd name="connsiteY61" fmla="*/ 532014 h 706581"/>
                <a:gd name="connsiteX62" fmla="*/ 1704109 w 1729047"/>
                <a:gd name="connsiteY62" fmla="*/ 507076 h 706581"/>
                <a:gd name="connsiteX63" fmla="*/ 1662545 w 1729047"/>
                <a:gd name="connsiteY63" fmla="*/ 473825 h 706581"/>
                <a:gd name="connsiteX64" fmla="*/ 1363287 w 1729047"/>
                <a:gd name="connsiteY64" fmla="*/ 482138 h 706581"/>
                <a:gd name="connsiteX65" fmla="*/ 1338349 w 1729047"/>
                <a:gd name="connsiteY65" fmla="*/ 473825 h 7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729047" h="706581">
                  <a:moveTo>
                    <a:pt x="1471352" y="490451"/>
                  </a:moveTo>
                  <a:cubicBezTo>
                    <a:pt x="1451956" y="487680"/>
                    <a:pt x="1432440" y="485643"/>
                    <a:pt x="1413163" y="482138"/>
                  </a:cubicBezTo>
                  <a:cubicBezTo>
                    <a:pt x="1401922" y="480094"/>
                    <a:pt x="1390832" y="477185"/>
                    <a:pt x="1379912" y="473825"/>
                  </a:cubicBezTo>
                  <a:cubicBezTo>
                    <a:pt x="1315652" y="454052"/>
                    <a:pt x="1315478" y="453039"/>
                    <a:pt x="1263534" y="432261"/>
                  </a:cubicBezTo>
                  <a:cubicBezTo>
                    <a:pt x="1255221" y="423948"/>
                    <a:pt x="1248162" y="414156"/>
                    <a:pt x="1238596" y="407323"/>
                  </a:cubicBezTo>
                  <a:cubicBezTo>
                    <a:pt x="1228512" y="400120"/>
                    <a:pt x="1215971" y="397074"/>
                    <a:pt x="1205345" y="390698"/>
                  </a:cubicBezTo>
                  <a:cubicBezTo>
                    <a:pt x="1188211" y="380418"/>
                    <a:pt x="1172094" y="368531"/>
                    <a:pt x="1155469" y="357447"/>
                  </a:cubicBezTo>
                  <a:lnTo>
                    <a:pt x="1105592" y="324196"/>
                  </a:lnTo>
                  <a:cubicBezTo>
                    <a:pt x="1097279" y="318654"/>
                    <a:pt x="1089590" y="312039"/>
                    <a:pt x="1080654" y="307571"/>
                  </a:cubicBezTo>
                  <a:cubicBezTo>
                    <a:pt x="1069570" y="302029"/>
                    <a:pt x="1058162" y="297093"/>
                    <a:pt x="1047403" y="290945"/>
                  </a:cubicBezTo>
                  <a:cubicBezTo>
                    <a:pt x="1016711" y="273407"/>
                    <a:pt x="1025748" y="271395"/>
                    <a:pt x="989214" y="257694"/>
                  </a:cubicBezTo>
                  <a:cubicBezTo>
                    <a:pt x="978517" y="253682"/>
                    <a:pt x="967047" y="252152"/>
                    <a:pt x="955963" y="249381"/>
                  </a:cubicBezTo>
                  <a:cubicBezTo>
                    <a:pt x="947650" y="243839"/>
                    <a:pt x="940208" y="236691"/>
                    <a:pt x="931025" y="232756"/>
                  </a:cubicBezTo>
                  <a:cubicBezTo>
                    <a:pt x="920524" y="228256"/>
                    <a:pt x="908759" y="227582"/>
                    <a:pt x="897774" y="224443"/>
                  </a:cubicBezTo>
                  <a:cubicBezTo>
                    <a:pt x="889349" y="222036"/>
                    <a:pt x="880843" y="219690"/>
                    <a:pt x="872836" y="216131"/>
                  </a:cubicBezTo>
                  <a:cubicBezTo>
                    <a:pt x="795569" y="181790"/>
                    <a:pt x="851548" y="198338"/>
                    <a:pt x="789709" y="182880"/>
                  </a:cubicBezTo>
                  <a:cubicBezTo>
                    <a:pt x="737930" y="131101"/>
                    <a:pt x="812892" y="201106"/>
                    <a:pt x="748145" y="157941"/>
                  </a:cubicBezTo>
                  <a:cubicBezTo>
                    <a:pt x="685881" y="116431"/>
                    <a:pt x="757563" y="144454"/>
                    <a:pt x="698269" y="124691"/>
                  </a:cubicBezTo>
                  <a:cubicBezTo>
                    <a:pt x="642924" y="69344"/>
                    <a:pt x="702530" y="121516"/>
                    <a:pt x="648392" y="91440"/>
                  </a:cubicBezTo>
                  <a:cubicBezTo>
                    <a:pt x="630925" y="81736"/>
                    <a:pt x="617472" y="64508"/>
                    <a:pt x="598516" y="58189"/>
                  </a:cubicBezTo>
                  <a:lnTo>
                    <a:pt x="523701" y="33251"/>
                  </a:lnTo>
                  <a:cubicBezTo>
                    <a:pt x="515388" y="30480"/>
                    <a:pt x="507264" y="27063"/>
                    <a:pt x="498763" y="24938"/>
                  </a:cubicBezTo>
                  <a:cubicBezTo>
                    <a:pt x="487679" y="22167"/>
                    <a:pt x="476497" y="19764"/>
                    <a:pt x="465512" y="16625"/>
                  </a:cubicBezTo>
                  <a:cubicBezTo>
                    <a:pt x="457087" y="14218"/>
                    <a:pt x="449234" y="9644"/>
                    <a:pt x="440574" y="8312"/>
                  </a:cubicBezTo>
                  <a:cubicBezTo>
                    <a:pt x="413051" y="4078"/>
                    <a:pt x="385156" y="2771"/>
                    <a:pt x="357447" y="0"/>
                  </a:cubicBezTo>
                  <a:cubicBezTo>
                    <a:pt x="299258" y="2771"/>
                    <a:pt x="240779" y="1879"/>
                    <a:pt x="182880" y="8312"/>
                  </a:cubicBezTo>
                  <a:cubicBezTo>
                    <a:pt x="141581" y="12901"/>
                    <a:pt x="116192" y="36145"/>
                    <a:pt x="83127" y="58189"/>
                  </a:cubicBezTo>
                  <a:cubicBezTo>
                    <a:pt x="64609" y="70534"/>
                    <a:pt x="55101" y="74518"/>
                    <a:pt x="41563" y="91440"/>
                  </a:cubicBezTo>
                  <a:cubicBezTo>
                    <a:pt x="35322" y="99241"/>
                    <a:pt x="30480" y="108065"/>
                    <a:pt x="24938" y="116378"/>
                  </a:cubicBezTo>
                  <a:cubicBezTo>
                    <a:pt x="6187" y="191381"/>
                    <a:pt x="15537" y="161203"/>
                    <a:pt x="0" y="207818"/>
                  </a:cubicBezTo>
                  <a:cubicBezTo>
                    <a:pt x="2771" y="243840"/>
                    <a:pt x="1654" y="280374"/>
                    <a:pt x="8312" y="315883"/>
                  </a:cubicBezTo>
                  <a:cubicBezTo>
                    <a:pt x="10153" y="325703"/>
                    <a:pt x="15246" y="338398"/>
                    <a:pt x="24938" y="340821"/>
                  </a:cubicBezTo>
                  <a:cubicBezTo>
                    <a:pt x="41289" y="344909"/>
                    <a:pt x="58189" y="335280"/>
                    <a:pt x="74814" y="332509"/>
                  </a:cubicBezTo>
                  <a:cubicBezTo>
                    <a:pt x="93213" y="320242"/>
                    <a:pt x="111891" y="310144"/>
                    <a:pt x="124691" y="290945"/>
                  </a:cubicBezTo>
                  <a:cubicBezTo>
                    <a:pt x="129551" y="283654"/>
                    <a:pt x="128495" y="273521"/>
                    <a:pt x="133003" y="266007"/>
                  </a:cubicBezTo>
                  <a:cubicBezTo>
                    <a:pt x="137035" y="259286"/>
                    <a:pt x="144926" y="255651"/>
                    <a:pt x="149629" y="249381"/>
                  </a:cubicBezTo>
                  <a:cubicBezTo>
                    <a:pt x="194093" y="190097"/>
                    <a:pt x="161139" y="206752"/>
                    <a:pt x="207818" y="191192"/>
                  </a:cubicBezTo>
                  <a:cubicBezTo>
                    <a:pt x="241069" y="193963"/>
                    <a:pt x="274462" y="195366"/>
                    <a:pt x="307571" y="199505"/>
                  </a:cubicBezTo>
                  <a:cubicBezTo>
                    <a:pt x="324269" y="201592"/>
                    <a:pt x="349199" y="210611"/>
                    <a:pt x="365760" y="216131"/>
                  </a:cubicBezTo>
                  <a:cubicBezTo>
                    <a:pt x="425006" y="275377"/>
                    <a:pt x="357764" y="211395"/>
                    <a:pt x="415636" y="257694"/>
                  </a:cubicBezTo>
                  <a:cubicBezTo>
                    <a:pt x="421756" y="262590"/>
                    <a:pt x="426141" y="269424"/>
                    <a:pt x="432261" y="274320"/>
                  </a:cubicBezTo>
                  <a:cubicBezTo>
                    <a:pt x="440063" y="280561"/>
                    <a:pt x="449398" y="284704"/>
                    <a:pt x="457200" y="290945"/>
                  </a:cubicBezTo>
                  <a:cubicBezTo>
                    <a:pt x="463320" y="295841"/>
                    <a:pt x="467705" y="302675"/>
                    <a:pt x="473825" y="307571"/>
                  </a:cubicBezTo>
                  <a:cubicBezTo>
                    <a:pt x="481626" y="313812"/>
                    <a:pt x="491178" y="317694"/>
                    <a:pt x="498763" y="324196"/>
                  </a:cubicBezTo>
                  <a:cubicBezTo>
                    <a:pt x="510664" y="334397"/>
                    <a:pt x="520930" y="346363"/>
                    <a:pt x="532014" y="357447"/>
                  </a:cubicBezTo>
                  <a:cubicBezTo>
                    <a:pt x="540327" y="365760"/>
                    <a:pt x="547170" y="375864"/>
                    <a:pt x="556952" y="382385"/>
                  </a:cubicBezTo>
                  <a:lnTo>
                    <a:pt x="681643" y="465512"/>
                  </a:lnTo>
                  <a:lnTo>
                    <a:pt x="706581" y="482138"/>
                  </a:lnTo>
                  <a:cubicBezTo>
                    <a:pt x="714894" y="487680"/>
                    <a:pt x="723527" y="492768"/>
                    <a:pt x="731520" y="498763"/>
                  </a:cubicBezTo>
                  <a:cubicBezTo>
                    <a:pt x="753687" y="515389"/>
                    <a:pt x="773237" y="536248"/>
                    <a:pt x="798021" y="548640"/>
                  </a:cubicBezTo>
                  <a:cubicBezTo>
                    <a:pt x="915132" y="607194"/>
                    <a:pt x="734856" y="518209"/>
                    <a:pt x="872836" y="581891"/>
                  </a:cubicBezTo>
                  <a:cubicBezTo>
                    <a:pt x="895339" y="592277"/>
                    <a:pt x="915826" y="607303"/>
                    <a:pt x="939338" y="615141"/>
                  </a:cubicBezTo>
                  <a:cubicBezTo>
                    <a:pt x="1002305" y="636131"/>
                    <a:pt x="1067211" y="658047"/>
                    <a:pt x="1130531" y="673331"/>
                  </a:cubicBezTo>
                  <a:cubicBezTo>
                    <a:pt x="1154922" y="679218"/>
                    <a:pt x="1180407" y="678872"/>
                    <a:pt x="1205345" y="681643"/>
                  </a:cubicBezTo>
                  <a:cubicBezTo>
                    <a:pt x="1216429" y="684414"/>
                    <a:pt x="1227327" y="688078"/>
                    <a:pt x="1238596" y="689956"/>
                  </a:cubicBezTo>
                  <a:cubicBezTo>
                    <a:pt x="1260632" y="693629"/>
                    <a:pt x="1282954" y="695317"/>
                    <a:pt x="1305098" y="698269"/>
                  </a:cubicBezTo>
                  <a:lnTo>
                    <a:pt x="1363287" y="706581"/>
                  </a:lnTo>
                  <a:cubicBezTo>
                    <a:pt x="1438102" y="703810"/>
                    <a:pt x="1513173" y="705047"/>
                    <a:pt x="1587731" y="698269"/>
                  </a:cubicBezTo>
                  <a:cubicBezTo>
                    <a:pt x="1605184" y="696682"/>
                    <a:pt x="1620982" y="687185"/>
                    <a:pt x="1637607" y="681643"/>
                  </a:cubicBezTo>
                  <a:lnTo>
                    <a:pt x="1662545" y="673331"/>
                  </a:lnTo>
                  <a:cubicBezTo>
                    <a:pt x="1718942" y="635732"/>
                    <a:pt x="1698292" y="654209"/>
                    <a:pt x="1729047" y="623454"/>
                  </a:cubicBezTo>
                  <a:cubicBezTo>
                    <a:pt x="1726276" y="592974"/>
                    <a:pt x="1727147" y="561940"/>
                    <a:pt x="1720734" y="532014"/>
                  </a:cubicBezTo>
                  <a:cubicBezTo>
                    <a:pt x="1718641" y="522245"/>
                    <a:pt x="1710350" y="514877"/>
                    <a:pt x="1704109" y="507076"/>
                  </a:cubicBezTo>
                  <a:cubicBezTo>
                    <a:pt x="1690574" y="490157"/>
                    <a:pt x="1681058" y="486168"/>
                    <a:pt x="1662545" y="473825"/>
                  </a:cubicBezTo>
                  <a:cubicBezTo>
                    <a:pt x="1562792" y="476596"/>
                    <a:pt x="1463078" y="482138"/>
                    <a:pt x="1363287" y="482138"/>
                  </a:cubicBezTo>
                  <a:cubicBezTo>
                    <a:pt x="1354525" y="482138"/>
                    <a:pt x="1338349" y="473825"/>
                    <a:pt x="1338349" y="47382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6107" y="2794874"/>
              <a:ext cx="274320" cy="3906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829445" y="2336263"/>
              <a:ext cx="274320" cy="3906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9857985" y="3394570"/>
              <a:ext cx="984955" cy="1855513"/>
            </a:xfrm>
            <a:custGeom>
              <a:avLst/>
              <a:gdLst>
                <a:gd name="connsiteX0" fmla="*/ 382386 w 1205346"/>
                <a:gd name="connsiteY0" fmla="*/ 51652 h 1855513"/>
                <a:gd name="connsiteX1" fmla="*/ 349135 w 1205346"/>
                <a:gd name="connsiteY1" fmla="*/ 101528 h 1855513"/>
                <a:gd name="connsiteX2" fmla="*/ 332509 w 1205346"/>
                <a:gd name="connsiteY2" fmla="*/ 118153 h 1855513"/>
                <a:gd name="connsiteX3" fmla="*/ 315884 w 1205346"/>
                <a:gd name="connsiteY3" fmla="*/ 143092 h 1855513"/>
                <a:gd name="connsiteX4" fmla="*/ 290946 w 1205346"/>
                <a:gd name="connsiteY4" fmla="*/ 176342 h 1855513"/>
                <a:gd name="connsiteX5" fmla="*/ 266008 w 1205346"/>
                <a:gd name="connsiteY5" fmla="*/ 234532 h 1855513"/>
                <a:gd name="connsiteX6" fmla="*/ 249382 w 1205346"/>
                <a:gd name="connsiteY6" fmla="*/ 267782 h 1855513"/>
                <a:gd name="connsiteX7" fmla="*/ 241069 w 1205346"/>
                <a:gd name="connsiteY7" fmla="*/ 292721 h 1855513"/>
                <a:gd name="connsiteX8" fmla="*/ 216131 w 1205346"/>
                <a:gd name="connsiteY8" fmla="*/ 317659 h 1855513"/>
                <a:gd name="connsiteX9" fmla="*/ 182880 w 1205346"/>
                <a:gd name="connsiteY9" fmla="*/ 400786 h 1855513"/>
                <a:gd name="connsiteX10" fmla="*/ 166255 w 1205346"/>
                <a:gd name="connsiteY10" fmla="*/ 417412 h 1855513"/>
                <a:gd name="connsiteX11" fmla="*/ 157942 w 1205346"/>
                <a:gd name="connsiteY11" fmla="*/ 442350 h 1855513"/>
                <a:gd name="connsiteX12" fmla="*/ 141317 w 1205346"/>
                <a:gd name="connsiteY12" fmla="*/ 475601 h 1855513"/>
                <a:gd name="connsiteX13" fmla="*/ 133004 w 1205346"/>
                <a:gd name="connsiteY13" fmla="*/ 508852 h 1855513"/>
                <a:gd name="connsiteX14" fmla="*/ 116379 w 1205346"/>
                <a:gd name="connsiteY14" fmla="*/ 542102 h 1855513"/>
                <a:gd name="connsiteX15" fmla="*/ 99753 w 1205346"/>
                <a:gd name="connsiteY15" fmla="*/ 583666 h 1855513"/>
                <a:gd name="connsiteX16" fmla="*/ 91440 w 1205346"/>
                <a:gd name="connsiteY16" fmla="*/ 608604 h 1855513"/>
                <a:gd name="connsiteX17" fmla="*/ 83128 w 1205346"/>
                <a:gd name="connsiteY17" fmla="*/ 641855 h 1855513"/>
                <a:gd name="connsiteX18" fmla="*/ 58189 w 1205346"/>
                <a:gd name="connsiteY18" fmla="*/ 683419 h 1855513"/>
                <a:gd name="connsiteX19" fmla="*/ 33251 w 1205346"/>
                <a:gd name="connsiteY19" fmla="*/ 758233 h 1855513"/>
                <a:gd name="connsiteX20" fmla="*/ 16626 w 1205346"/>
                <a:gd name="connsiteY20" fmla="*/ 874612 h 1855513"/>
                <a:gd name="connsiteX21" fmla="*/ 0 w 1205346"/>
                <a:gd name="connsiteY21" fmla="*/ 957739 h 1855513"/>
                <a:gd name="connsiteX22" fmla="*/ 8313 w 1205346"/>
                <a:gd name="connsiteY22" fmla="*/ 1265310 h 1855513"/>
                <a:gd name="connsiteX23" fmla="*/ 24939 w 1205346"/>
                <a:gd name="connsiteY23" fmla="*/ 1373375 h 1855513"/>
                <a:gd name="connsiteX24" fmla="*/ 41564 w 1205346"/>
                <a:gd name="connsiteY24" fmla="*/ 1473128 h 1855513"/>
                <a:gd name="connsiteX25" fmla="*/ 58189 w 1205346"/>
                <a:gd name="connsiteY25" fmla="*/ 1664321 h 1855513"/>
                <a:gd name="connsiteX26" fmla="*/ 83128 w 1205346"/>
                <a:gd name="connsiteY26" fmla="*/ 1730822 h 1855513"/>
                <a:gd name="connsiteX27" fmla="*/ 99753 w 1205346"/>
                <a:gd name="connsiteY27" fmla="*/ 1747448 h 1855513"/>
                <a:gd name="connsiteX28" fmla="*/ 116379 w 1205346"/>
                <a:gd name="connsiteY28" fmla="*/ 1772386 h 1855513"/>
                <a:gd name="connsiteX29" fmla="*/ 166255 w 1205346"/>
                <a:gd name="connsiteY29" fmla="*/ 1805637 h 1855513"/>
                <a:gd name="connsiteX30" fmla="*/ 216131 w 1205346"/>
                <a:gd name="connsiteY30" fmla="*/ 1822262 h 1855513"/>
                <a:gd name="connsiteX31" fmla="*/ 241069 w 1205346"/>
                <a:gd name="connsiteY31" fmla="*/ 1830575 h 1855513"/>
                <a:gd name="connsiteX32" fmla="*/ 349135 w 1205346"/>
                <a:gd name="connsiteY32" fmla="*/ 1822262 h 1855513"/>
                <a:gd name="connsiteX33" fmla="*/ 399011 w 1205346"/>
                <a:gd name="connsiteY33" fmla="*/ 1714197 h 1855513"/>
                <a:gd name="connsiteX34" fmla="*/ 415637 w 1205346"/>
                <a:gd name="connsiteY34" fmla="*/ 1647695 h 1855513"/>
                <a:gd name="connsiteX35" fmla="*/ 432262 w 1205346"/>
                <a:gd name="connsiteY35" fmla="*/ 1348437 h 1855513"/>
                <a:gd name="connsiteX36" fmla="*/ 448888 w 1205346"/>
                <a:gd name="connsiteY36" fmla="*/ 1298561 h 1855513"/>
                <a:gd name="connsiteX37" fmla="*/ 457200 w 1205346"/>
                <a:gd name="connsiteY37" fmla="*/ 1256997 h 1855513"/>
                <a:gd name="connsiteX38" fmla="*/ 473826 w 1205346"/>
                <a:gd name="connsiteY38" fmla="*/ 1232059 h 1855513"/>
                <a:gd name="connsiteX39" fmla="*/ 498764 w 1205346"/>
                <a:gd name="connsiteY39" fmla="*/ 1182182 h 1855513"/>
                <a:gd name="connsiteX40" fmla="*/ 523702 w 1205346"/>
                <a:gd name="connsiteY40" fmla="*/ 1115681 h 1855513"/>
                <a:gd name="connsiteX41" fmla="*/ 548640 w 1205346"/>
                <a:gd name="connsiteY41" fmla="*/ 1049179 h 1855513"/>
                <a:gd name="connsiteX42" fmla="*/ 565266 w 1205346"/>
                <a:gd name="connsiteY42" fmla="*/ 1007615 h 1855513"/>
                <a:gd name="connsiteX43" fmla="*/ 573579 w 1205346"/>
                <a:gd name="connsiteY43" fmla="*/ 641855 h 1855513"/>
                <a:gd name="connsiteX44" fmla="*/ 598517 w 1205346"/>
                <a:gd name="connsiteY44" fmla="*/ 583666 h 1855513"/>
                <a:gd name="connsiteX45" fmla="*/ 631768 w 1205346"/>
                <a:gd name="connsiteY45" fmla="*/ 600292 h 1855513"/>
                <a:gd name="connsiteX46" fmla="*/ 623455 w 1205346"/>
                <a:gd name="connsiteY46" fmla="*/ 700044 h 1855513"/>
                <a:gd name="connsiteX47" fmla="*/ 606829 w 1205346"/>
                <a:gd name="connsiteY47" fmla="*/ 799797 h 1855513"/>
                <a:gd name="connsiteX48" fmla="*/ 606829 w 1205346"/>
                <a:gd name="connsiteY48" fmla="*/ 1614444 h 1855513"/>
                <a:gd name="connsiteX49" fmla="*/ 623455 w 1205346"/>
                <a:gd name="connsiteY49" fmla="*/ 1664321 h 1855513"/>
                <a:gd name="connsiteX50" fmla="*/ 648393 w 1205346"/>
                <a:gd name="connsiteY50" fmla="*/ 1714197 h 1855513"/>
                <a:gd name="connsiteX51" fmla="*/ 673331 w 1205346"/>
                <a:gd name="connsiteY51" fmla="*/ 1730822 h 1855513"/>
                <a:gd name="connsiteX52" fmla="*/ 689957 w 1205346"/>
                <a:gd name="connsiteY52" fmla="*/ 1764073 h 1855513"/>
                <a:gd name="connsiteX53" fmla="*/ 748146 w 1205346"/>
                <a:gd name="connsiteY53" fmla="*/ 1830575 h 1855513"/>
                <a:gd name="connsiteX54" fmla="*/ 773084 w 1205346"/>
                <a:gd name="connsiteY54" fmla="*/ 1847201 h 1855513"/>
                <a:gd name="connsiteX55" fmla="*/ 798022 w 1205346"/>
                <a:gd name="connsiteY55" fmla="*/ 1855513 h 1855513"/>
                <a:gd name="connsiteX56" fmla="*/ 889462 w 1205346"/>
                <a:gd name="connsiteY56" fmla="*/ 1838888 h 1855513"/>
                <a:gd name="connsiteX57" fmla="*/ 914400 w 1205346"/>
                <a:gd name="connsiteY57" fmla="*/ 1813950 h 1855513"/>
                <a:gd name="connsiteX58" fmla="*/ 964277 w 1205346"/>
                <a:gd name="connsiteY58" fmla="*/ 1772386 h 1855513"/>
                <a:gd name="connsiteX59" fmla="*/ 989215 w 1205346"/>
                <a:gd name="connsiteY59" fmla="*/ 1722510 h 1855513"/>
                <a:gd name="connsiteX60" fmla="*/ 1014153 w 1205346"/>
                <a:gd name="connsiteY60" fmla="*/ 1680946 h 1855513"/>
                <a:gd name="connsiteX61" fmla="*/ 1039091 w 1205346"/>
                <a:gd name="connsiteY61" fmla="*/ 1614444 h 1855513"/>
                <a:gd name="connsiteX62" fmla="*/ 1064029 w 1205346"/>
                <a:gd name="connsiteY62" fmla="*/ 1564568 h 1855513"/>
                <a:gd name="connsiteX63" fmla="*/ 1097280 w 1205346"/>
                <a:gd name="connsiteY63" fmla="*/ 1498066 h 1855513"/>
                <a:gd name="connsiteX64" fmla="*/ 1105593 w 1205346"/>
                <a:gd name="connsiteY64" fmla="*/ 1456502 h 1855513"/>
                <a:gd name="connsiteX65" fmla="*/ 1122219 w 1205346"/>
                <a:gd name="connsiteY65" fmla="*/ 1431564 h 1855513"/>
                <a:gd name="connsiteX66" fmla="*/ 1138844 w 1205346"/>
                <a:gd name="connsiteY66" fmla="*/ 1398313 h 1855513"/>
                <a:gd name="connsiteX67" fmla="*/ 1155469 w 1205346"/>
                <a:gd name="connsiteY67" fmla="*/ 1373375 h 1855513"/>
                <a:gd name="connsiteX68" fmla="*/ 1180408 w 1205346"/>
                <a:gd name="connsiteY68" fmla="*/ 1281935 h 1855513"/>
                <a:gd name="connsiteX69" fmla="*/ 1197033 w 1205346"/>
                <a:gd name="connsiteY69" fmla="*/ 1223746 h 1855513"/>
                <a:gd name="connsiteX70" fmla="*/ 1205346 w 1205346"/>
                <a:gd name="connsiteY70" fmla="*/ 1157244 h 1855513"/>
                <a:gd name="connsiteX71" fmla="*/ 1197033 w 1205346"/>
                <a:gd name="connsiteY71" fmla="*/ 716670 h 1855513"/>
                <a:gd name="connsiteX72" fmla="*/ 1155469 w 1205346"/>
                <a:gd name="connsiteY72" fmla="*/ 483913 h 1855513"/>
                <a:gd name="connsiteX73" fmla="*/ 1147157 w 1205346"/>
                <a:gd name="connsiteY73" fmla="*/ 450662 h 1855513"/>
                <a:gd name="connsiteX74" fmla="*/ 1130531 w 1205346"/>
                <a:gd name="connsiteY74" fmla="*/ 375848 h 1855513"/>
                <a:gd name="connsiteX75" fmla="*/ 1097280 w 1205346"/>
                <a:gd name="connsiteY75" fmla="*/ 334284 h 1855513"/>
                <a:gd name="connsiteX76" fmla="*/ 1047404 w 1205346"/>
                <a:gd name="connsiteY76" fmla="*/ 301033 h 1855513"/>
                <a:gd name="connsiteX77" fmla="*/ 1022466 w 1205346"/>
                <a:gd name="connsiteY77" fmla="*/ 284408 h 1855513"/>
                <a:gd name="connsiteX78" fmla="*/ 972589 w 1205346"/>
                <a:gd name="connsiteY78" fmla="*/ 267782 h 1855513"/>
                <a:gd name="connsiteX79" fmla="*/ 947651 w 1205346"/>
                <a:gd name="connsiteY79" fmla="*/ 259470 h 1855513"/>
                <a:gd name="connsiteX80" fmla="*/ 814648 w 1205346"/>
                <a:gd name="connsiteY80" fmla="*/ 192968 h 1855513"/>
                <a:gd name="connsiteX81" fmla="*/ 781397 w 1205346"/>
                <a:gd name="connsiteY81" fmla="*/ 176342 h 1855513"/>
                <a:gd name="connsiteX82" fmla="*/ 748146 w 1205346"/>
                <a:gd name="connsiteY82" fmla="*/ 159717 h 1855513"/>
                <a:gd name="connsiteX83" fmla="*/ 698269 w 1205346"/>
                <a:gd name="connsiteY83" fmla="*/ 126466 h 1855513"/>
                <a:gd name="connsiteX84" fmla="*/ 673331 w 1205346"/>
                <a:gd name="connsiteY84" fmla="*/ 101528 h 1855513"/>
                <a:gd name="connsiteX85" fmla="*/ 648393 w 1205346"/>
                <a:gd name="connsiteY85" fmla="*/ 93215 h 1855513"/>
                <a:gd name="connsiteX86" fmla="*/ 615142 w 1205346"/>
                <a:gd name="connsiteY86" fmla="*/ 76590 h 1855513"/>
                <a:gd name="connsiteX87" fmla="*/ 590204 w 1205346"/>
                <a:gd name="connsiteY87" fmla="*/ 68277 h 1855513"/>
                <a:gd name="connsiteX88" fmla="*/ 565266 w 1205346"/>
                <a:gd name="connsiteY88" fmla="*/ 51652 h 1855513"/>
                <a:gd name="connsiteX89" fmla="*/ 507077 w 1205346"/>
                <a:gd name="connsiteY89" fmla="*/ 35026 h 1855513"/>
                <a:gd name="connsiteX90" fmla="*/ 415637 w 1205346"/>
                <a:gd name="connsiteY90" fmla="*/ 18401 h 1855513"/>
                <a:gd name="connsiteX91" fmla="*/ 357448 w 1205346"/>
                <a:gd name="connsiteY91" fmla="*/ 1775 h 185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205346" h="1855513">
                  <a:moveTo>
                    <a:pt x="382386" y="51652"/>
                  </a:moveTo>
                  <a:cubicBezTo>
                    <a:pt x="371302" y="68277"/>
                    <a:pt x="361124" y="85543"/>
                    <a:pt x="349135" y="101528"/>
                  </a:cubicBezTo>
                  <a:cubicBezTo>
                    <a:pt x="344433" y="107798"/>
                    <a:pt x="337405" y="112033"/>
                    <a:pt x="332509" y="118153"/>
                  </a:cubicBezTo>
                  <a:cubicBezTo>
                    <a:pt x="326268" y="125955"/>
                    <a:pt x="321691" y="134962"/>
                    <a:pt x="315884" y="143092"/>
                  </a:cubicBezTo>
                  <a:cubicBezTo>
                    <a:pt x="307831" y="154366"/>
                    <a:pt x="297580" y="164179"/>
                    <a:pt x="290946" y="176342"/>
                  </a:cubicBezTo>
                  <a:cubicBezTo>
                    <a:pt x="280841" y="194868"/>
                    <a:pt x="274740" y="215321"/>
                    <a:pt x="266008" y="234532"/>
                  </a:cubicBezTo>
                  <a:cubicBezTo>
                    <a:pt x="260880" y="245813"/>
                    <a:pt x="254263" y="256392"/>
                    <a:pt x="249382" y="267782"/>
                  </a:cubicBezTo>
                  <a:cubicBezTo>
                    <a:pt x="245930" y="275836"/>
                    <a:pt x="245930" y="285430"/>
                    <a:pt x="241069" y="292721"/>
                  </a:cubicBezTo>
                  <a:cubicBezTo>
                    <a:pt x="234548" y="302503"/>
                    <a:pt x="224444" y="309346"/>
                    <a:pt x="216131" y="317659"/>
                  </a:cubicBezTo>
                  <a:cubicBezTo>
                    <a:pt x="207117" y="344701"/>
                    <a:pt x="199190" y="376320"/>
                    <a:pt x="182880" y="400786"/>
                  </a:cubicBezTo>
                  <a:cubicBezTo>
                    <a:pt x="178533" y="407307"/>
                    <a:pt x="171797" y="411870"/>
                    <a:pt x="166255" y="417412"/>
                  </a:cubicBezTo>
                  <a:cubicBezTo>
                    <a:pt x="163484" y="425725"/>
                    <a:pt x="161394" y="434296"/>
                    <a:pt x="157942" y="442350"/>
                  </a:cubicBezTo>
                  <a:cubicBezTo>
                    <a:pt x="153061" y="453740"/>
                    <a:pt x="145668" y="463998"/>
                    <a:pt x="141317" y="475601"/>
                  </a:cubicBezTo>
                  <a:cubicBezTo>
                    <a:pt x="137306" y="486298"/>
                    <a:pt x="137016" y="498155"/>
                    <a:pt x="133004" y="508852"/>
                  </a:cubicBezTo>
                  <a:cubicBezTo>
                    <a:pt x="128653" y="520455"/>
                    <a:pt x="121412" y="530778"/>
                    <a:pt x="116379" y="542102"/>
                  </a:cubicBezTo>
                  <a:cubicBezTo>
                    <a:pt x="110319" y="555738"/>
                    <a:pt x="104993" y="569694"/>
                    <a:pt x="99753" y="583666"/>
                  </a:cubicBezTo>
                  <a:cubicBezTo>
                    <a:pt x="96676" y="591870"/>
                    <a:pt x="93847" y="600179"/>
                    <a:pt x="91440" y="608604"/>
                  </a:cubicBezTo>
                  <a:cubicBezTo>
                    <a:pt x="88301" y="619589"/>
                    <a:pt x="87768" y="631415"/>
                    <a:pt x="83128" y="641855"/>
                  </a:cubicBezTo>
                  <a:cubicBezTo>
                    <a:pt x="76566" y="656620"/>
                    <a:pt x="66502" y="669564"/>
                    <a:pt x="58189" y="683419"/>
                  </a:cubicBezTo>
                  <a:cubicBezTo>
                    <a:pt x="34368" y="802535"/>
                    <a:pt x="67667" y="654983"/>
                    <a:pt x="33251" y="758233"/>
                  </a:cubicBezTo>
                  <a:cubicBezTo>
                    <a:pt x="24048" y="785842"/>
                    <a:pt x="19343" y="854232"/>
                    <a:pt x="16626" y="874612"/>
                  </a:cubicBezTo>
                  <a:cubicBezTo>
                    <a:pt x="10803" y="918286"/>
                    <a:pt x="9440" y="919979"/>
                    <a:pt x="0" y="957739"/>
                  </a:cubicBezTo>
                  <a:cubicBezTo>
                    <a:pt x="2771" y="1060263"/>
                    <a:pt x="3952" y="1162842"/>
                    <a:pt x="8313" y="1265310"/>
                  </a:cubicBezTo>
                  <a:cubicBezTo>
                    <a:pt x="11449" y="1339011"/>
                    <a:pt x="9723" y="1327728"/>
                    <a:pt x="24939" y="1373375"/>
                  </a:cubicBezTo>
                  <a:cubicBezTo>
                    <a:pt x="30481" y="1406626"/>
                    <a:pt x="39584" y="1439477"/>
                    <a:pt x="41564" y="1473128"/>
                  </a:cubicBezTo>
                  <a:cubicBezTo>
                    <a:pt x="47116" y="1567512"/>
                    <a:pt x="43460" y="1590673"/>
                    <a:pt x="58189" y="1664321"/>
                  </a:cubicBezTo>
                  <a:cubicBezTo>
                    <a:pt x="63411" y="1690431"/>
                    <a:pt x="68005" y="1708138"/>
                    <a:pt x="83128" y="1730822"/>
                  </a:cubicBezTo>
                  <a:cubicBezTo>
                    <a:pt x="87475" y="1737343"/>
                    <a:pt x="94857" y="1741328"/>
                    <a:pt x="99753" y="1747448"/>
                  </a:cubicBezTo>
                  <a:cubicBezTo>
                    <a:pt x="105994" y="1755249"/>
                    <a:pt x="110138" y="1764585"/>
                    <a:pt x="116379" y="1772386"/>
                  </a:cubicBezTo>
                  <a:cubicBezTo>
                    <a:pt x="131306" y="1791044"/>
                    <a:pt x="142534" y="1796149"/>
                    <a:pt x="166255" y="1805637"/>
                  </a:cubicBezTo>
                  <a:cubicBezTo>
                    <a:pt x="182526" y="1812145"/>
                    <a:pt x="199506" y="1816720"/>
                    <a:pt x="216131" y="1822262"/>
                  </a:cubicBezTo>
                  <a:lnTo>
                    <a:pt x="241069" y="1830575"/>
                  </a:lnTo>
                  <a:cubicBezTo>
                    <a:pt x="277091" y="1827804"/>
                    <a:pt x="313867" y="1830099"/>
                    <a:pt x="349135" y="1822262"/>
                  </a:cubicBezTo>
                  <a:cubicBezTo>
                    <a:pt x="413158" y="1808035"/>
                    <a:pt x="391538" y="1770248"/>
                    <a:pt x="399011" y="1714197"/>
                  </a:cubicBezTo>
                  <a:cubicBezTo>
                    <a:pt x="403469" y="1680760"/>
                    <a:pt x="406312" y="1675668"/>
                    <a:pt x="415637" y="1647695"/>
                  </a:cubicBezTo>
                  <a:cubicBezTo>
                    <a:pt x="416165" y="1631840"/>
                    <a:pt x="411966" y="1429618"/>
                    <a:pt x="432262" y="1348437"/>
                  </a:cubicBezTo>
                  <a:cubicBezTo>
                    <a:pt x="436513" y="1331436"/>
                    <a:pt x="445451" y="1315745"/>
                    <a:pt x="448888" y="1298561"/>
                  </a:cubicBezTo>
                  <a:cubicBezTo>
                    <a:pt x="451659" y="1284706"/>
                    <a:pt x="452239" y="1270226"/>
                    <a:pt x="457200" y="1256997"/>
                  </a:cubicBezTo>
                  <a:cubicBezTo>
                    <a:pt x="460708" y="1247642"/>
                    <a:pt x="469358" y="1240995"/>
                    <a:pt x="473826" y="1232059"/>
                  </a:cubicBezTo>
                  <a:cubicBezTo>
                    <a:pt x="508250" y="1163213"/>
                    <a:pt x="451109" y="1253669"/>
                    <a:pt x="498764" y="1182182"/>
                  </a:cubicBezTo>
                  <a:cubicBezTo>
                    <a:pt x="512945" y="1125462"/>
                    <a:pt x="498863" y="1171568"/>
                    <a:pt x="523702" y="1115681"/>
                  </a:cubicBezTo>
                  <a:cubicBezTo>
                    <a:pt x="549421" y="1057813"/>
                    <a:pt x="532181" y="1093070"/>
                    <a:pt x="548640" y="1049179"/>
                  </a:cubicBezTo>
                  <a:cubicBezTo>
                    <a:pt x="553879" y="1035207"/>
                    <a:pt x="559724" y="1021470"/>
                    <a:pt x="565266" y="1007615"/>
                  </a:cubicBezTo>
                  <a:cubicBezTo>
                    <a:pt x="568037" y="885695"/>
                    <a:pt x="568606" y="763705"/>
                    <a:pt x="573579" y="641855"/>
                  </a:cubicBezTo>
                  <a:cubicBezTo>
                    <a:pt x="575256" y="600779"/>
                    <a:pt x="576434" y="605749"/>
                    <a:pt x="598517" y="583666"/>
                  </a:cubicBezTo>
                  <a:cubicBezTo>
                    <a:pt x="609601" y="589208"/>
                    <a:pt x="629172" y="588175"/>
                    <a:pt x="631768" y="600292"/>
                  </a:cubicBezTo>
                  <a:cubicBezTo>
                    <a:pt x="638759" y="632917"/>
                    <a:pt x="626948" y="666861"/>
                    <a:pt x="623455" y="700044"/>
                  </a:cubicBezTo>
                  <a:cubicBezTo>
                    <a:pt x="618872" y="743578"/>
                    <a:pt x="614854" y="759674"/>
                    <a:pt x="606829" y="799797"/>
                  </a:cubicBezTo>
                  <a:cubicBezTo>
                    <a:pt x="585125" y="1125385"/>
                    <a:pt x="587490" y="1040723"/>
                    <a:pt x="606829" y="1614444"/>
                  </a:cubicBezTo>
                  <a:cubicBezTo>
                    <a:pt x="607419" y="1631959"/>
                    <a:pt x="617913" y="1647695"/>
                    <a:pt x="623455" y="1664321"/>
                  </a:cubicBezTo>
                  <a:cubicBezTo>
                    <a:pt x="630216" y="1684602"/>
                    <a:pt x="632280" y="1698084"/>
                    <a:pt x="648393" y="1714197"/>
                  </a:cubicBezTo>
                  <a:cubicBezTo>
                    <a:pt x="655457" y="1721261"/>
                    <a:pt x="665018" y="1725280"/>
                    <a:pt x="673331" y="1730822"/>
                  </a:cubicBezTo>
                  <a:cubicBezTo>
                    <a:pt x="678873" y="1741906"/>
                    <a:pt x="683809" y="1753314"/>
                    <a:pt x="689957" y="1764073"/>
                  </a:cubicBezTo>
                  <a:cubicBezTo>
                    <a:pt x="703479" y="1787736"/>
                    <a:pt x="726917" y="1816422"/>
                    <a:pt x="748146" y="1830575"/>
                  </a:cubicBezTo>
                  <a:cubicBezTo>
                    <a:pt x="756459" y="1836117"/>
                    <a:pt x="764148" y="1842733"/>
                    <a:pt x="773084" y="1847201"/>
                  </a:cubicBezTo>
                  <a:cubicBezTo>
                    <a:pt x="780921" y="1851120"/>
                    <a:pt x="789709" y="1852742"/>
                    <a:pt x="798022" y="1855513"/>
                  </a:cubicBezTo>
                  <a:cubicBezTo>
                    <a:pt x="828502" y="1849971"/>
                    <a:pt x="860287" y="1849307"/>
                    <a:pt x="889462" y="1838888"/>
                  </a:cubicBezTo>
                  <a:cubicBezTo>
                    <a:pt x="900533" y="1834934"/>
                    <a:pt x="905474" y="1821601"/>
                    <a:pt x="914400" y="1813950"/>
                  </a:cubicBezTo>
                  <a:cubicBezTo>
                    <a:pt x="934977" y="1796313"/>
                    <a:pt x="948571" y="1792018"/>
                    <a:pt x="964277" y="1772386"/>
                  </a:cubicBezTo>
                  <a:cubicBezTo>
                    <a:pt x="996039" y="1732684"/>
                    <a:pt x="968730" y="1763480"/>
                    <a:pt x="989215" y="1722510"/>
                  </a:cubicBezTo>
                  <a:cubicBezTo>
                    <a:pt x="996441" y="1708059"/>
                    <a:pt x="1005840" y="1694801"/>
                    <a:pt x="1014153" y="1680946"/>
                  </a:cubicBezTo>
                  <a:cubicBezTo>
                    <a:pt x="1029479" y="1619644"/>
                    <a:pt x="1013010" y="1675300"/>
                    <a:pt x="1039091" y="1614444"/>
                  </a:cubicBezTo>
                  <a:cubicBezTo>
                    <a:pt x="1059740" y="1566264"/>
                    <a:pt x="1032081" y="1612491"/>
                    <a:pt x="1064029" y="1564568"/>
                  </a:cubicBezTo>
                  <a:cubicBezTo>
                    <a:pt x="1089436" y="1462943"/>
                    <a:pt x="1048833" y="1607073"/>
                    <a:pt x="1097280" y="1498066"/>
                  </a:cubicBezTo>
                  <a:cubicBezTo>
                    <a:pt x="1103018" y="1485155"/>
                    <a:pt x="1100632" y="1469731"/>
                    <a:pt x="1105593" y="1456502"/>
                  </a:cubicBezTo>
                  <a:cubicBezTo>
                    <a:pt x="1109101" y="1447147"/>
                    <a:pt x="1117262" y="1440238"/>
                    <a:pt x="1122219" y="1431564"/>
                  </a:cubicBezTo>
                  <a:cubicBezTo>
                    <a:pt x="1128367" y="1420805"/>
                    <a:pt x="1132696" y="1409072"/>
                    <a:pt x="1138844" y="1398313"/>
                  </a:cubicBezTo>
                  <a:cubicBezTo>
                    <a:pt x="1143801" y="1389639"/>
                    <a:pt x="1151411" y="1382504"/>
                    <a:pt x="1155469" y="1373375"/>
                  </a:cubicBezTo>
                  <a:cubicBezTo>
                    <a:pt x="1175850" y="1327518"/>
                    <a:pt x="1169233" y="1326636"/>
                    <a:pt x="1180408" y="1281935"/>
                  </a:cubicBezTo>
                  <a:cubicBezTo>
                    <a:pt x="1190288" y="1242412"/>
                    <a:pt x="1189260" y="1270383"/>
                    <a:pt x="1197033" y="1223746"/>
                  </a:cubicBezTo>
                  <a:cubicBezTo>
                    <a:pt x="1200706" y="1201710"/>
                    <a:pt x="1202575" y="1179411"/>
                    <a:pt x="1205346" y="1157244"/>
                  </a:cubicBezTo>
                  <a:cubicBezTo>
                    <a:pt x="1202575" y="1010386"/>
                    <a:pt x="1205295" y="863322"/>
                    <a:pt x="1197033" y="716670"/>
                  </a:cubicBezTo>
                  <a:cubicBezTo>
                    <a:pt x="1196183" y="701584"/>
                    <a:pt x="1165954" y="525856"/>
                    <a:pt x="1155469" y="483913"/>
                  </a:cubicBezTo>
                  <a:cubicBezTo>
                    <a:pt x="1152698" y="472829"/>
                    <a:pt x="1149398" y="461865"/>
                    <a:pt x="1147157" y="450662"/>
                  </a:cubicBezTo>
                  <a:cubicBezTo>
                    <a:pt x="1142900" y="429375"/>
                    <a:pt x="1141317" y="397419"/>
                    <a:pt x="1130531" y="375848"/>
                  </a:cubicBezTo>
                  <a:cubicBezTo>
                    <a:pt x="1123987" y="362759"/>
                    <a:pt x="1109652" y="343563"/>
                    <a:pt x="1097280" y="334284"/>
                  </a:cubicBezTo>
                  <a:cubicBezTo>
                    <a:pt x="1081295" y="322295"/>
                    <a:pt x="1064029" y="312117"/>
                    <a:pt x="1047404" y="301033"/>
                  </a:cubicBezTo>
                  <a:cubicBezTo>
                    <a:pt x="1039091" y="295491"/>
                    <a:pt x="1031944" y="287567"/>
                    <a:pt x="1022466" y="284408"/>
                  </a:cubicBezTo>
                  <a:lnTo>
                    <a:pt x="972589" y="267782"/>
                  </a:lnTo>
                  <a:cubicBezTo>
                    <a:pt x="964276" y="265011"/>
                    <a:pt x="955488" y="263389"/>
                    <a:pt x="947651" y="259470"/>
                  </a:cubicBezTo>
                  <a:lnTo>
                    <a:pt x="814648" y="192968"/>
                  </a:lnTo>
                  <a:lnTo>
                    <a:pt x="781397" y="176342"/>
                  </a:lnTo>
                  <a:cubicBezTo>
                    <a:pt x="770313" y="170800"/>
                    <a:pt x="756909" y="168479"/>
                    <a:pt x="748146" y="159717"/>
                  </a:cubicBezTo>
                  <a:cubicBezTo>
                    <a:pt x="703656" y="115230"/>
                    <a:pt x="768732" y="176797"/>
                    <a:pt x="698269" y="126466"/>
                  </a:cubicBezTo>
                  <a:cubicBezTo>
                    <a:pt x="688703" y="119633"/>
                    <a:pt x="683112" y="108049"/>
                    <a:pt x="673331" y="101528"/>
                  </a:cubicBezTo>
                  <a:cubicBezTo>
                    <a:pt x="666040" y="96667"/>
                    <a:pt x="656447" y="96667"/>
                    <a:pt x="648393" y="93215"/>
                  </a:cubicBezTo>
                  <a:cubicBezTo>
                    <a:pt x="637003" y="88334"/>
                    <a:pt x="626532" y="81471"/>
                    <a:pt x="615142" y="76590"/>
                  </a:cubicBezTo>
                  <a:cubicBezTo>
                    <a:pt x="607088" y="73138"/>
                    <a:pt x="598041" y="72196"/>
                    <a:pt x="590204" y="68277"/>
                  </a:cubicBezTo>
                  <a:cubicBezTo>
                    <a:pt x="581268" y="63809"/>
                    <a:pt x="574202" y="56120"/>
                    <a:pt x="565266" y="51652"/>
                  </a:cubicBezTo>
                  <a:cubicBezTo>
                    <a:pt x="551977" y="45008"/>
                    <a:pt x="519508" y="38578"/>
                    <a:pt x="507077" y="35026"/>
                  </a:cubicBezTo>
                  <a:cubicBezTo>
                    <a:pt x="447278" y="17940"/>
                    <a:pt x="525680" y="32155"/>
                    <a:pt x="415637" y="18401"/>
                  </a:cubicBezTo>
                  <a:cubicBezTo>
                    <a:pt x="389215" y="-8021"/>
                    <a:pt x="406849" y="1775"/>
                    <a:pt x="357448" y="177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208029" y="1953452"/>
              <a:ext cx="116378" cy="8352"/>
            </a:xfrm>
            <a:custGeom>
              <a:avLst/>
              <a:gdLst>
                <a:gd name="connsiteX0" fmla="*/ 0 w 116378"/>
                <a:gd name="connsiteY0" fmla="*/ 8352 h 8352"/>
                <a:gd name="connsiteX1" fmla="*/ 116378 w 116378"/>
                <a:gd name="connsiteY1" fmla="*/ 39 h 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378" h="8352">
                  <a:moveTo>
                    <a:pt x="0" y="8352"/>
                  </a:moveTo>
                  <a:cubicBezTo>
                    <a:pt x="94156" y="-1064"/>
                    <a:pt x="55280" y="39"/>
                    <a:pt x="116378" y="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0066713" y="2044931"/>
              <a:ext cx="91440" cy="17232"/>
            </a:xfrm>
            <a:custGeom>
              <a:avLst/>
              <a:gdLst>
                <a:gd name="connsiteX0" fmla="*/ 0 w 91440"/>
                <a:gd name="connsiteY0" fmla="*/ 0 h 17232"/>
                <a:gd name="connsiteX1" fmla="*/ 41563 w 91440"/>
                <a:gd name="connsiteY1" fmla="*/ 8313 h 17232"/>
                <a:gd name="connsiteX2" fmla="*/ 66502 w 91440"/>
                <a:gd name="connsiteY2" fmla="*/ 16625 h 17232"/>
                <a:gd name="connsiteX3" fmla="*/ 91440 w 91440"/>
                <a:gd name="connsiteY3" fmla="*/ 16625 h 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" h="17232">
                  <a:moveTo>
                    <a:pt x="0" y="0"/>
                  </a:moveTo>
                  <a:cubicBezTo>
                    <a:pt x="13854" y="2771"/>
                    <a:pt x="27856" y="4886"/>
                    <a:pt x="41563" y="8313"/>
                  </a:cubicBezTo>
                  <a:cubicBezTo>
                    <a:pt x="50064" y="10438"/>
                    <a:pt x="57859" y="15185"/>
                    <a:pt x="66502" y="16625"/>
                  </a:cubicBezTo>
                  <a:cubicBezTo>
                    <a:pt x="74702" y="17991"/>
                    <a:pt x="83127" y="16625"/>
                    <a:pt x="91440" y="166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0008524" y="2136371"/>
              <a:ext cx="49876" cy="108065"/>
            </a:xfrm>
            <a:custGeom>
              <a:avLst/>
              <a:gdLst>
                <a:gd name="connsiteX0" fmla="*/ 0 w 49876"/>
                <a:gd name="connsiteY0" fmla="*/ 0 h 108065"/>
                <a:gd name="connsiteX1" fmla="*/ 16625 w 49876"/>
                <a:gd name="connsiteY1" fmla="*/ 74814 h 108065"/>
                <a:gd name="connsiteX2" fmla="*/ 49876 w 49876"/>
                <a:gd name="connsiteY2" fmla="*/ 108065 h 10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76" h="108065">
                  <a:moveTo>
                    <a:pt x="0" y="0"/>
                  </a:moveTo>
                  <a:cubicBezTo>
                    <a:pt x="875" y="4378"/>
                    <a:pt x="12710" y="66983"/>
                    <a:pt x="16625" y="74814"/>
                  </a:cubicBezTo>
                  <a:lnTo>
                    <a:pt x="49876" y="10806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0083338" y="2211185"/>
              <a:ext cx="166255" cy="83128"/>
            </a:xfrm>
            <a:custGeom>
              <a:avLst/>
              <a:gdLst>
                <a:gd name="connsiteX0" fmla="*/ 0 w 166255"/>
                <a:gd name="connsiteY0" fmla="*/ 83128 h 83128"/>
                <a:gd name="connsiteX1" fmla="*/ 83127 w 166255"/>
                <a:gd name="connsiteY1" fmla="*/ 66502 h 83128"/>
                <a:gd name="connsiteX2" fmla="*/ 133004 w 166255"/>
                <a:gd name="connsiteY2" fmla="*/ 33251 h 83128"/>
                <a:gd name="connsiteX3" fmla="*/ 166255 w 166255"/>
                <a:gd name="connsiteY3" fmla="*/ 0 h 8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255" h="83128">
                  <a:moveTo>
                    <a:pt x="0" y="83128"/>
                  </a:moveTo>
                  <a:cubicBezTo>
                    <a:pt x="6264" y="82084"/>
                    <a:pt x="70725" y="72703"/>
                    <a:pt x="83127" y="66502"/>
                  </a:cubicBezTo>
                  <a:cubicBezTo>
                    <a:pt x="100999" y="57566"/>
                    <a:pt x="116378" y="44335"/>
                    <a:pt x="133004" y="33251"/>
                  </a:cubicBezTo>
                  <a:cubicBezTo>
                    <a:pt x="163098" y="13189"/>
                    <a:pt x="153474" y="25562"/>
                    <a:pt x="16625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124902" y="1770580"/>
              <a:ext cx="932573" cy="349165"/>
            </a:xfrm>
            <a:custGeom>
              <a:avLst/>
              <a:gdLst>
                <a:gd name="connsiteX0" fmla="*/ 0 w 932573"/>
                <a:gd name="connsiteY0" fmla="*/ 8344 h 349165"/>
                <a:gd name="connsiteX1" fmla="*/ 266007 w 932573"/>
                <a:gd name="connsiteY1" fmla="*/ 31 h 349165"/>
                <a:gd name="connsiteX2" fmla="*/ 340822 w 932573"/>
                <a:gd name="connsiteY2" fmla="*/ 8344 h 349165"/>
                <a:gd name="connsiteX3" fmla="*/ 349134 w 932573"/>
                <a:gd name="connsiteY3" fmla="*/ 33282 h 349165"/>
                <a:gd name="connsiteX4" fmla="*/ 365760 w 932573"/>
                <a:gd name="connsiteY4" fmla="*/ 58220 h 349165"/>
                <a:gd name="connsiteX5" fmla="*/ 374073 w 932573"/>
                <a:gd name="connsiteY5" fmla="*/ 83158 h 349165"/>
                <a:gd name="connsiteX6" fmla="*/ 415636 w 932573"/>
                <a:gd name="connsiteY6" fmla="*/ 108096 h 349165"/>
                <a:gd name="connsiteX7" fmla="*/ 440574 w 932573"/>
                <a:gd name="connsiteY7" fmla="*/ 124722 h 349165"/>
                <a:gd name="connsiteX8" fmla="*/ 598516 w 932573"/>
                <a:gd name="connsiteY8" fmla="*/ 149660 h 349165"/>
                <a:gd name="connsiteX9" fmla="*/ 698269 w 932573"/>
                <a:gd name="connsiteY9" fmla="*/ 166285 h 349165"/>
                <a:gd name="connsiteX10" fmla="*/ 764771 w 932573"/>
                <a:gd name="connsiteY10" fmla="*/ 232787 h 349165"/>
                <a:gd name="connsiteX11" fmla="*/ 781396 w 932573"/>
                <a:gd name="connsiteY11" fmla="*/ 249413 h 349165"/>
                <a:gd name="connsiteX12" fmla="*/ 798022 w 932573"/>
                <a:gd name="connsiteY12" fmla="*/ 266038 h 349165"/>
                <a:gd name="connsiteX13" fmla="*/ 856211 w 932573"/>
                <a:gd name="connsiteY13" fmla="*/ 340853 h 349165"/>
                <a:gd name="connsiteX14" fmla="*/ 881149 w 932573"/>
                <a:gd name="connsiteY14" fmla="*/ 349165 h 349165"/>
                <a:gd name="connsiteX15" fmla="*/ 914400 w 932573"/>
                <a:gd name="connsiteY15" fmla="*/ 332540 h 34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573" h="349165">
                  <a:moveTo>
                    <a:pt x="0" y="8344"/>
                  </a:moveTo>
                  <a:cubicBezTo>
                    <a:pt x="88669" y="5573"/>
                    <a:pt x="177295" y="31"/>
                    <a:pt x="266007" y="31"/>
                  </a:cubicBezTo>
                  <a:cubicBezTo>
                    <a:pt x="291099" y="31"/>
                    <a:pt x="317525" y="-975"/>
                    <a:pt x="340822" y="8344"/>
                  </a:cubicBezTo>
                  <a:cubicBezTo>
                    <a:pt x="348958" y="11598"/>
                    <a:pt x="345215" y="25445"/>
                    <a:pt x="349134" y="33282"/>
                  </a:cubicBezTo>
                  <a:cubicBezTo>
                    <a:pt x="353602" y="42218"/>
                    <a:pt x="361292" y="49284"/>
                    <a:pt x="365760" y="58220"/>
                  </a:cubicBezTo>
                  <a:cubicBezTo>
                    <a:pt x="369679" y="66057"/>
                    <a:pt x="369565" y="75644"/>
                    <a:pt x="374073" y="83158"/>
                  </a:cubicBezTo>
                  <a:cubicBezTo>
                    <a:pt x="385484" y="102177"/>
                    <a:pt x="396019" y="101557"/>
                    <a:pt x="415636" y="108096"/>
                  </a:cubicBezTo>
                  <a:cubicBezTo>
                    <a:pt x="423949" y="113638"/>
                    <a:pt x="430968" y="121977"/>
                    <a:pt x="440574" y="124722"/>
                  </a:cubicBezTo>
                  <a:cubicBezTo>
                    <a:pt x="491997" y="139414"/>
                    <a:pt x="545980" y="141780"/>
                    <a:pt x="598516" y="149660"/>
                  </a:cubicBezTo>
                  <a:cubicBezTo>
                    <a:pt x="631853" y="154660"/>
                    <a:pt x="698269" y="166285"/>
                    <a:pt x="698269" y="166285"/>
                  </a:cubicBezTo>
                  <a:lnTo>
                    <a:pt x="764771" y="232787"/>
                  </a:lnTo>
                  <a:lnTo>
                    <a:pt x="781396" y="249413"/>
                  </a:lnTo>
                  <a:cubicBezTo>
                    <a:pt x="786938" y="254955"/>
                    <a:pt x="793675" y="259517"/>
                    <a:pt x="798022" y="266038"/>
                  </a:cubicBezTo>
                  <a:cubicBezTo>
                    <a:pt x="811233" y="285854"/>
                    <a:pt x="832771" y="325227"/>
                    <a:pt x="856211" y="340853"/>
                  </a:cubicBezTo>
                  <a:cubicBezTo>
                    <a:pt x="863502" y="345713"/>
                    <a:pt x="872836" y="346394"/>
                    <a:pt x="881149" y="349165"/>
                  </a:cubicBezTo>
                  <a:cubicBezTo>
                    <a:pt x="937137" y="339834"/>
                    <a:pt x="946100" y="348391"/>
                    <a:pt x="914400" y="33254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0112433" y="1652791"/>
              <a:ext cx="932573" cy="349165"/>
            </a:xfrm>
            <a:custGeom>
              <a:avLst/>
              <a:gdLst>
                <a:gd name="connsiteX0" fmla="*/ 0 w 932573"/>
                <a:gd name="connsiteY0" fmla="*/ 8344 h 349165"/>
                <a:gd name="connsiteX1" fmla="*/ 266007 w 932573"/>
                <a:gd name="connsiteY1" fmla="*/ 31 h 349165"/>
                <a:gd name="connsiteX2" fmla="*/ 340822 w 932573"/>
                <a:gd name="connsiteY2" fmla="*/ 8344 h 349165"/>
                <a:gd name="connsiteX3" fmla="*/ 349134 w 932573"/>
                <a:gd name="connsiteY3" fmla="*/ 33282 h 349165"/>
                <a:gd name="connsiteX4" fmla="*/ 365760 w 932573"/>
                <a:gd name="connsiteY4" fmla="*/ 58220 h 349165"/>
                <a:gd name="connsiteX5" fmla="*/ 374073 w 932573"/>
                <a:gd name="connsiteY5" fmla="*/ 83158 h 349165"/>
                <a:gd name="connsiteX6" fmla="*/ 415636 w 932573"/>
                <a:gd name="connsiteY6" fmla="*/ 108096 h 349165"/>
                <a:gd name="connsiteX7" fmla="*/ 440574 w 932573"/>
                <a:gd name="connsiteY7" fmla="*/ 124722 h 349165"/>
                <a:gd name="connsiteX8" fmla="*/ 598516 w 932573"/>
                <a:gd name="connsiteY8" fmla="*/ 149660 h 349165"/>
                <a:gd name="connsiteX9" fmla="*/ 698269 w 932573"/>
                <a:gd name="connsiteY9" fmla="*/ 166285 h 349165"/>
                <a:gd name="connsiteX10" fmla="*/ 764771 w 932573"/>
                <a:gd name="connsiteY10" fmla="*/ 232787 h 349165"/>
                <a:gd name="connsiteX11" fmla="*/ 781396 w 932573"/>
                <a:gd name="connsiteY11" fmla="*/ 249413 h 349165"/>
                <a:gd name="connsiteX12" fmla="*/ 798022 w 932573"/>
                <a:gd name="connsiteY12" fmla="*/ 266038 h 349165"/>
                <a:gd name="connsiteX13" fmla="*/ 856211 w 932573"/>
                <a:gd name="connsiteY13" fmla="*/ 340853 h 349165"/>
                <a:gd name="connsiteX14" fmla="*/ 881149 w 932573"/>
                <a:gd name="connsiteY14" fmla="*/ 349165 h 349165"/>
                <a:gd name="connsiteX15" fmla="*/ 914400 w 932573"/>
                <a:gd name="connsiteY15" fmla="*/ 332540 h 34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573" h="349165">
                  <a:moveTo>
                    <a:pt x="0" y="8344"/>
                  </a:moveTo>
                  <a:cubicBezTo>
                    <a:pt x="88669" y="5573"/>
                    <a:pt x="177295" y="31"/>
                    <a:pt x="266007" y="31"/>
                  </a:cubicBezTo>
                  <a:cubicBezTo>
                    <a:pt x="291099" y="31"/>
                    <a:pt x="317525" y="-975"/>
                    <a:pt x="340822" y="8344"/>
                  </a:cubicBezTo>
                  <a:cubicBezTo>
                    <a:pt x="348958" y="11598"/>
                    <a:pt x="345215" y="25445"/>
                    <a:pt x="349134" y="33282"/>
                  </a:cubicBezTo>
                  <a:cubicBezTo>
                    <a:pt x="353602" y="42218"/>
                    <a:pt x="361292" y="49284"/>
                    <a:pt x="365760" y="58220"/>
                  </a:cubicBezTo>
                  <a:cubicBezTo>
                    <a:pt x="369679" y="66057"/>
                    <a:pt x="369565" y="75644"/>
                    <a:pt x="374073" y="83158"/>
                  </a:cubicBezTo>
                  <a:cubicBezTo>
                    <a:pt x="385484" y="102177"/>
                    <a:pt x="396019" y="101557"/>
                    <a:pt x="415636" y="108096"/>
                  </a:cubicBezTo>
                  <a:cubicBezTo>
                    <a:pt x="423949" y="113638"/>
                    <a:pt x="430968" y="121977"/>
                    <a:pt x="440574" y="124722"/>
                  </a:cubicBezTo>
                  <a:cubicBezTo>
                    <a:pt x="491997" y="139414"/>
                    <a:pt x="545980" y="141780"/>
                    <a:pt x="598516" y="149660"/>
                  </a:cubicBezTo>
                  <a:cubicBezTo>
                    <a:pt x="631853" y="154660"/>
                    <a:pt x="698269" y="166285"/>
                    <a:pt x="698269" y="166285"/>
                  </a:cubicBezTo>
                  <a:lnTo>
                    <a:pt x="764771" y="232787"/>
                  </a:lnTo>
                  <a:lnTo>
                    <a:pt x="781396" y="249413"/>
                  </a:lnTo>
                  <a:cubicBezTo>
                    <a:pt x="786938" y="254955"/>
                    <a:pt x="793675" y="259517"/>
                    <a:pt x="798022" y="266038"/>
                  </a:cubicBezTo>
                  <a:cubicBezTo>
                    <a:pt x="811233" y="285854"/>
                    <a:pt x="832771" y="325227"/>
                    <a:pt x="856211" y="340853"/>
                  </a:cubicBezTo>
                  <a:cubicBezTo>
                    <a:pt x="863502" y="345713"/>
                    <a:pt x="872836" y="346394"/>
                    <a:pt x="881149" y="349165"/>
                  </a:cubicBezTo>
                  <a:cubicBezTo>
                    <a:pt x="937137" y="339834"/>
                    <a:pt x="946100" y="348391"/>
                    <a:pt x="914400" y="33254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0112433" y="1721326"/>
              <a:ext cx="932573" cy="349165"/>
            </a:xfrm>
            <a:custGeom>
              <a:avLst/>
              <a:gdLst>
                <a:gd name="connsiteX0" fmla="*/ 0 w 932573"/>
                <a:gd name="connsiteY0" fmla="*/ 8344 h 349165"/>
                <a:gd name="connsiteX1" fmla="*/ 266007 w 932573"/>
                <a:gd name="connsiteY1" fmla="*/ 31 h 349165"/>
                <a:gd name="connsiteX2" fmla="*/ 340822 w 932573"/>
                <a:gd name="connsiteY2" fmla="*/ 8344 h 349165"/>
                <a:gd name="connsiteX3" fmla="*/ 349134 w 932573"/>
                <a:gd name="connsiteY3" fmla="*/ 33282 h 349165"/>
                <a:gd name="connsiteX4" fmla="*/ 365760 w 932573"/>
                <a:gd name="connsiteY4" fmla="*/ 58220 h 349165"/>
                <a:gd name="connsiteX5" fmla="*/ 374073 w 932573"/>
                <a:gd name="connsiteY5" fmla="*/ 83158 h 349165"/>
                <a:gd name="connsiteX6" fmla="*/ 415636 w 932573"/>
                <a:gd name="connsiteY6" fmla="*/ 108096 h 349165"/>
                <a:gd name="connsiteX7" fmla="*/ 440574 w 932573"/>
                <a:gd name="connsiteY7" fmla="*/ 124722 h 349165"/>
                <a:gd name="connsiteX8" fmla="*/ 598516 w 932573"/>
                <a:gd name="connsiteY8" fmla="*/ 149660 h 349165"/>
                <a:gd name="connsiteX9" fmla="*/ 698269 w 932573"/>
                <a:gd name="connsiteY9" fmla="*/ 166285 h 349165"/>
                <a:gd name="connsiteX10" fmla="*/ 764771 w 932573"/>
                <a:gd name="connsiteY10" fmla="*/ 232787 h 349165"/>
                <a:gd name="connsiteX11" fmla="*/ 781396 w 932573"/>
                <a:gd name="connsiteY11" fmla="*/ 249413 h 349165"/>
                <a:gd name="connsiteX12" fmla="*/ 798022 w 932573"/>
                <a:gd name="connsiteY12" fmla="*/ 266038 h 349165"/>
                <a:gd name="connsiteX13" fmla="*/ 856211 w 932573"/>
                <a:gd name="connsiteY13" fmla="*/ 340853 h 349165"/>
                <a:gd name="connsiteX14" fmla="*/ 881149 w 932573"/>
                <a:gd name="connsiteY14" fmla="*/ 349165 h 349165"/>
                <a:gd name="connsiteX15" fmla="*/ 914400 w 932573"/>
                <a:gd name="connsiteY15" fmla="*/ 332540 h 34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573" h="349165">
                  <a:moveTo>
                    <a:pt x="0" y="8344"/>
                  </a:moveTo>
                  <a:cubicBezTo>
                    <a:pt x="88669" y="5573"/>
                    <a:pt x="177295" y="31"/>
                    <a:pt x="266007" y="31"/>
                  </a:cubicBezTo>
                  <a:cubicBezTo>
                    <a:pt x="291099" y="31"/>
                    <a:pt x="317525" y="-975"/>
                    <a:pt x="340822" y="8344"/>
                  </a:cubicBezTo>
                  <a:cubicBezTo>
                    <a:pt x="348958" y="11598"/>
                    <a:pt x="345215" y="25445"/>
                    <a:pt x="349134" y="33282"/>
                  </a:cubicBezTo>
                  <a:cubicBezTo>
                    <a:pt x="353602" y="42218"/>
                    <a:pt x="361292" y="49284"/>
                    <a:pt x="365760" y="58220"/>
                  </a:cubicBezTo>
                  <a:cubicBezTo>
                    <a:pt x="369679" y="66057"/>
                    <a:pt x="369565" y="75644"/>
                    <a:pt x="374073" y="83158"/>
                  </a:cubicBezTo>
                  <a:cubicBezTo>
                    <a:pt x="385484" y="102177"/>
                    <a:pt x="396019" y="101557"/>
                    <a:pt x="415636" y="108096"/>
                  </a:cubicBezTo>
                  <a:cubicBezTo>
                    <a:pt x="423949" y="113638"/>
                    <a:pt x="430968" y="121977"/>
                    <a:pt x="440574" y="124722"/>
                  </a:cubicBezTo>
                  <a:cubicBezTo>
                    <a:pt x="491997" y="139414"/>
                    <a:pt x="545980" y="141780"/>
                    <a:pt x="598516" y="149660"/>
                  </a:cubicBezTo>
                  <a:cubicBezTo>
                    <a:pt x="631853" y="154660"/>
                    <a:pt x="698269" y="166285"/>
                    <a:pt x="698269" y="166285"/>
                  </a:cubicBezTo>
                  <a:lnTo>
                    <a:pt x="764771" y="232787"/>
                  </a:lnTo>
                  <a:lnTo>
                    <a:pt x="781396" y="249413"/>
                  </a:lnTo>
                  <a:cubicBezTo>
                    <a:pt x="786938" y="254955"/>
                    <a:pt x="793675" y="259517"/>
                    <a:pt x="798022" y="266038"/>
                  </a:cubicBezTo>
                  <a:cubicBezTo>
                    <a:pt x="811233" y="285854"/>
                    <a:pt x="832771" y="325227"/>
                    <a:pt x="856211" y="340853"/>
                  </a:cubicBezTo>
                  <a:cubicBezTo>
                    <a:pt x="863502" y="345713"/>
                    <a:pt x="872836" y="346394"/>
                    <a:pt x="881149" y="349165"/>
                  </a:cubicBezTo>
                  <a:cubicBezTo>
                    <a:pt x="937137" y="339834"/>
                    <a:pt x="946100" y="348391"/>
                    <a:pt x="914400" y="3325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103103" y="1689959"/>
              <a:ext cx="932573" cy="349165"/>
            </a:xfrm>
            <a:custGeom>
              <a:avLst/>
              <a:gdLst>
                <a:gd name="connsiteX0" fmla="*/ 0 w 932573"/>
                <a:gd name="connsiteY0" fmla="*/ 8344 h 349165"/>
                <a:gd name="connsiteX1" fmla="*/ 266007 w 932573"/>
                <a:gd name="connsiteY1" fmla="*/ 31 h 349165"/>
                <a:gd name="connsiteX2" fmla="*/ 340822 w 932573"/>
                <a:gd name="connsiteY2" fmla="*/ 8344 h 349165"/>
                <a:gd name="connsiteX3" fmla="*/ 349134 w 932573"/>
                <a:gd name="connsiteY3" fmla="*/ 33282 h 349165"/>
                <a:gd name="connsiteX4" fmla="*/ 365760 w 932573"/>
                <a:gd name="connsiteY4" fmla="*/ 58220 h 349165"/>
                <a:gd name="connsiteX5" fmla="*/ 374073 w 932573"/>
                <a:gd name="connsiteY5" fmla="*/ 83158 h 349165"/>
                <a:gd name="connsiteX6" fmla="*/ 415636 w 932573"/>
                <a:gd name="connsiteY6" fmla="*/ 108096 h 349165"/>
                <a:gd name="connsiteX7" fmla="*/ 440574 w 932573"/>
                <a:gd name="connsiteY7" fmla="*/ 124722 h 349165"/>
                <a:gd name="connsiteX8" fmla="*/ 598516 w 932573"/>
                <a:gd name="connsiteY8" fmla="*/ 149660 h 349165"/>
                <a:gd name="connsiteX9" fmla="*/ 698269 w 932573"/>
                <a:gd name="connsiteY9" fmla="*/ 166285 h 349165"/>
                <a:gd name="connsiteX10" fmla="*/ 764771 w 932573"/>
                <a:gd name="connsiteY10" fmla="*/ 232787 h 349165"/>
                <a:gd name="connsiteX11" fmla="*/ 781396 w 932573"/>
                <a:gd name="connsiteY11" fmla="*/ 249413 h 349165"/>
                <a:gd name="connsiteX12" fmla="*/ 798022 w 932573"/>
                <a:gd name="connsiteY12" fmla="*/ 266038 h 349165"/>
                <a:gd name="connsiteX13" fmla="*/ 856211 w 932573"/>
                <a:gd name="connsiteY13" fmla="*/ 340853 h 349165"/>
                <a:gd name="connsiteX14" fmla="*/ 881149 w 932573"/>
                <a:gd name="connsiteY14" fmla="*/ 349165 h 349165"/>
                <a:gd name="connsiteX15" fmla="*/ 914400 w 932573"/>
                <a:gd name="connsiteY15" fmla="*/ 332540 h 34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573" h="349165">
                  <a:moveTo>
                    <a:pt x="0" y="8344"/>
                  </a:moveTo>
                  <a:cubicBezTo>
                    <a:pt x="88669" y="5573"/>
                    <a:pt x="177295" y="31"/>
                    <a:pt x="266007" y="31"/>
                  </a:cubicBezTo>
                  <a:cubicBezTo>
                    <a:pt x="291099" y="31"/>
                    <a:pt x="317525" y="-975"/>
                    <a:pt x="340822" y="8344"/>
                  </a:cubicBezTo>
                  <a:cubicBezTo>
                    <a:pt x="348958" y="11598"/>
                    <a:pt x="345215" y="25445"/>
                    <a:pt x="349134" y="33282"/>
                  </a:cubicBezTo>
                  <a:cubicBezTo>
                    <a:pt x="353602" y="42218"/>
                    <a:pt x="361292" y="49284"/>
                    <a:pt x="365760" y="58220"/>
                  </a:cubicBezTo>
                  <a:cubicBezTo>
                    <a:pt x="369679" y="66057"/>
                    <a:pt x="369565" y="75644"/>
                    <a:pt x="374073" y="83158"/>
                  </a:cubicBezTo>
                  <a:cubicBezTo>
                    <a:pt x="385484" y="102177"/>
                    <a:pt x="396019" y="101557"/>
                    <a:pt x="415636" y="108096"/>
                  </a:cubicBezTo>
                  <a:cubicBezTo>
                    <a:pt x="423949" y="113638"/>
                    <a:pt x="430968" y="121977"/>
                    <a:pt x="440574" y="124722"/>
                  </a:cubicBezTo>
                  <a:cubicBezTo>
                    <a:pt x="491997" y="139414"/>
                    <a:pt x="545980" y="141780"/>
                    <a:pt x="598516" y="149660"/>
                  </a:cubicBezTo>
                  <a:cubicBezTo>
                    <a:pt x="631853" y="154660"/>
                    <a:pt x="698269" y="166285"/>
                    <a:pt x="698269" y="166285"/>
                  </a:cubicBezTo>
                  <a:lnTo>
                    <a:pt x="764771" y="232787"/>
                  </a:lnTo>
                  <a:lnTo>
                    <a:pt x="781396" y="249413"/>
                  </a:lnTo>
                  <a:cubicBezTo>
                    <a:pt x="786938" y="254955"/>
                    <a:pt x="793675" y="259517"/>
                    <a:pt x="798022" y="266038"/>
                  </a:cubicBezTo>
                  <a:cubicBezTo>
                    <a:pt x="811233" y="285854"/>
                    <a:pt x="832771" y="325227"/>
                    <a:pt x="856211" y="340853"/>
                  </a:cubicBezTo>
                  <a:cubicBezTo>
                    <a:pt x="863502" y="345713"/>
                    <a:pt x="872836" y="346394"/>
                    <a:pt x="881149" y="349165"/>
                  </a:cubicBezTo>
                  <a:cubicBezTo>
                    <a:pt x="937137" y="339834"/>
                    <a:pt x="946100" y="348391"/>
                    <a:pt x="914400" y="33254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9750829" y="5162204"/>
              <a:ext cx="423949" cy="224443"/>
            </a:xfrm>
            <a:custGeom>
              <a:avLst/>
              <a:gdLst>
                <a:gd name="connsiteX0" fmla="*/ 207818 w 423949"/>
                <a:gd name="connsiteY0" fmla="*/ 0 h 224443"/>
                <a:gd name="connsiteX1" fmla="*/ 49876 w 423949"/>
                <a:gd name="connsiteY1" fmla="*/ 8312 h 224443"/>
                <a:gd name="connsiteX2" fmla="*/ 24938 w 423949"/>
                <a:gd name="connsiteY2" fmla="*/ 16625 h 224443"/>
                <a:gd name="connsiteX3" fmla="*/ 8313 w 423949"/>
                <a:gd name="connsiteY3" fmla="*/ 33251 h 224443"/>
                <a:gd name="connsiteX4" fmla="*/ 0 w 423949"/>
                <a:gd name="connsiteY4" fmla="*/ 58189 h 224443"/>
                <a:gd name="connsiteX5" fmla="*/ 8313 w 423949"/>
                <a:gd name="connsiteY5" fmla="*/ 124691 h 224443"/>
                <a:gd name="connsiteX6" fmla="*/ 66502 w 423949"/>
                <a:gd name="connsiteY6" fmla="*/ 174567 h 224443"/>
                <a:gd name="connsiteX7" fmla="*/ 116378 w 423949"/>
                <a:gd name="connsiteY7" fmla="*/ 207818 h 224443"/>
                <a:gd name="connsiteX8" fmla="*/ 199506 w 423949"/>
                <a:gd name="connsiteY8" fmla="*/ 224443 h 224443"/>
                <a:gd name="connsiteX9" fmla="*/ 315884 w 423949"/>
                <a:gd name="connsiteY9" fmla="*/ 207818 h 224443"/>
                <a:gd name="connsiteX10" fmla="*/ 382386 w 423949"/>
                <a:gd name="connsiteY10" fmla="*/ 157941 h 224443"/>
                <a:gd name="connsiteX11" fmla="*/ 415636 w 423949"/>
                <a:gd name="connsiteY11" fmla="*/ 108065 h 224443"/>
                <a:gd name="connsiteX12" fmla="*/ 423949 w 423949"/>
                <a:gd name="connsiteY12" fmla="*/ 83127 h 224443"/>
                <a:gd name="connsiteX13" fmla="*/ 415636 w 423949"/>
                <a:gd name="connsiteY13" fmla="*/ 24938 h 224443"/>
                <a:gd name="connsiteX14" fmla="*/ 374073 w 423949"/>
                <a:gd name="connsiteY14" fmla="*/ 8312 h 224443"/>
                <a:gd name="connsiteX15" fmla="*/ 124691 w 423949"/>
                <a:gd name="connsiteY15" fmla="*/ 8312 h 22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3949" h="224443">
                  <a:moveTo>
                    <a:pt x="207818" y="0"/>
                  </a:moveTo>
                  <a:cubicBezTo>
                    <a:pt x="155171" y="2771"/>
                    <a:pt x="102380" y="3539"/>
                    <a:pt x="49876" y="8312"/>
                  </a:cubicBezTo>
                  <a:cubicBezTo>
                    <a:pt x="41150" y="9105"/>
                    <a:pt x="32452" y="12117"/>
                    <a:pt x="24938" y="16625"/>
                  </a:cubicBezTo>
                  <a:cubicBezTo>
                    <a:pt x="18218" y="20657"/>
                    <a:pt x="13855" y="27709"/>
                    <a:pt x="8313" y="33251"/>
                  </a:cubicBezTo>
                  <a:cubicBezTo>
                    <a:pt x="5542" y="41564"/>
                    <a:pt x="0" y="49427"/>
                    <a:pt x="0" y="58189"/>
                  </a:cubicBezTo>
                  <a:cubicBezTo>
                    <a:pt x="0" y="80529"/>
                    <a:pt x="678" y="103696"/>
                    <a:pt x="8313" y="124691"/>
                  </a:cubicBezTo>
                  <a:cubicBezTo>
                    <a:pt x="12513" y="136242"/>
                    <a:pt x="59831" y="169898"/>
                    <a:pt x="66502" y="174567"/>
                  </a:cubicBezTo>
                  <a:cubicBezTo>
                    <a:pt x="82871" y="186025"/>
                    <a:pt x="96993" y="202972"/>
                    <a:pt x="116378" y="207818"/>
                  </a:cubicBezTo>
                  <a:cubicBezTo>
                    <a:pt x="165981" y="220219"/>
                    <a:pt x="138360" y="214253"/>
                    <a:pt x="199506" y="224443"/>
                  </a:cubicBezTo>
                  <a:cubicBezTo>
                    <a:pt x="201273" y="224247"/>
                    <a:pt x="298756" y="215603"/>
                    <a:pt x="315884" y="207818"/>
                  </a:cubicBezTo>
                  <a:cubicBezTo>
                    <a:pt x="328927" y="201889"/>
                    <a:pt x="368637" y="176273"/>
                    <a:pt x="382386" y="157941"/>
                  </a:cubicBezTo>
                  <a:cubicBezTo>
                    <a:pt x="394375" y="141956"/>
                    <a:pt x="409317" y="127021"/>
                    <a:pt x="415636" y="108065"/>
                  </a:cubicBezTo>
                  <a:lnTo>
                    <a:pt x="423949" y="83127"/>
                  </a:lnTo>
                  <a:cubicBezTo>
                    <a:pt x="421178" y="63731"/>
                    <a:pt x="426504" y="41241"/>
                    <a:pt x="415636" y="24938"/>
                  </a:cubicBezTo>
                  <a:cubicBezTo>
                    <a:pt x="407359" y="12522"/>
                    <a:pt x="388970" y="9163"/>
                    <a:pt x="374073" y="8312"/>
                  </a:cubicBezTo>
                  <a:cubicBezTo>
                    <a:pt x="291081" y="3569"/>
                    <a:pt x="207818" y="8312"/>
                    <a:pt x="124691" y="8312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340339" y="5093922"/>
              <a:ext cx="423949" cy="224443"/>
            </a:xfrm>
            <a:custGeom>
              <a:avLst/>
              <a:gdLst>
                <a:gd name="connsiteX0" fmla="*/ 207818 w 423949"/>
                <a:gd name="connsiteY0" fmla="*/ 0 h 224443"/>
                <a:gd name="connsiteX1" fmla="*/ 49876 w 423949"/>
                <a:gd name="connsiteY1" fmla="*/ 8312 h 224443"/>
                <a:gd name="connsiteX2" fmla="*/ 24938 w 423949"/>
                <a:gd name="connsiteY2" fmla="*/ 16625 h 224443"/>
                <a:gd name="connsiteX3" fmla="*/ 8313 w 423949"/>
                <a:gd name="connsiteY3" fmla="*/ 33251 h 224443"/>
                <a:gd name="connsiteX4" fmla="*/ 0 w 423949"/>
                <a:gd name="connsiteY4" fmla="*/ 58189 h 224443"/>
                <a:gd name="connsiteX5" fmla="*/ 8313 w 423949"/>
                <a:gd name="connsiteY5" fmla="*/ 124691 h 224443"/>
                <a:gd name="connsiteX6" fmla="*/ 66502 w 423949"/>
                <a:gd name="connsiteY6" fmla="*/ 174567 h 224443"/>
                <a:gd name="connsiteX7" fmla="*/ 116378 w 423949"/>
                <a:gd name="connsiteY7" fmla="*/ 207818 h 224443"/>
                <a:gd name="connsiteX8" fmla="*/ 199506 w 423949"/>
                <a:gd name="connsiteY8" fmla="*/ 224443 h 224443"/>
                <a:gd name="connsiteX9" fmla="*/ 315884 w 423949"/>
                <a:gd name="connsiteY9" fmla="*/ 207818 h 224443"/>
                <a:gd name="connsiteX10" fmla="*/ 382386 w 423949"/>
                <a:gd name="connsiteY10" fmla="*/ 157941 h 224443"/>
                <a:gd name="connsiteX11" fmla="*/ 415636 w 423949"/>
                <a:gd name="connsiteY11" fmla="*/ 108065 h 224443"/>
                <a:gd name="connsiteX12" fmla="*/ 423949 w 423949"/>
                <a:gd name="connsiteY12" fmla="*/ 83127 h 224443"/>
                <a:gd name="connsiteX13" fmla="*/ 415636 w 423949"/>
                <a:gd name="connsiteY13" fmla="*/ 24938 h 224443"/>
                <a:gd name="connsiteX14" fmla="*/ 374073 w 423949"/>
                <a:gd name="connsiteY14" fmla="*/ 8312 h 224443"/>
                <a:gd name="connsiteX15" fmla="*/ 124691 w 423949"/>
                <a:gd name="connsiteY15" fmla="*/ 8312 h 22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3949" h="224443">
                  <a:moveTo>
                    <a:pt x="207818" y="0"/>
                  </a:moveTo>
                  <a:cubicBezTo>
                    <a:pt x="155171" y="2771"/>
                    <a:pt x="102380" y="3539"/>
                    <a:pt x="49876" y="8312"/>
                  </a:cubicBezTo>
                  <a:cubicBezTo>
                    <a:pt x="41150" y="9105"/>
                    <a:pt x="32452" y="12117"/>
                    <a:pt x="24938" y="16625"/>
                  </a:cubicBezTo>
                  <a:cubicBezTo>
                    <a:pt x="18218" y="20657"/>
                    <a:pt x="13855" y="27709"/>
                    <a:pt x="8313" y="33251"/>
                  </a:cubicBezTo>
                  <a:cubicBezTo>
                    <a:pt x="5542" y="41564"/>
                    <a:pt x="0" y="49427"/>
                    <a:pt x="0" y="58189"/>
                  </a:cubicBezTo>
                  <a:cubicBezTo>
                    <a:pt x="0" y="80529"/>
                    <a:pt x="678" y="103696"/>
                    <a:pt x="8313" y="124691"/>
                  </a:cubicBezTo>
                  <a:cubicBezTo>
                    <a:pt x="12513" y="136242"/>
                    <a:pt x="59831" y="169898"/>
                    <a:pt x="66502" y="174567"/>
                  </a:cubicBezTo>
                  <a:cubicBezTo>
                    <a:pt x="82871" y="186025"/>
                    <a:pt x="96993" y="202972"/>
                    <a:pt x="116378" y="207818"/>
                  </a:cubicBezTo>
                  <a:cubicBezTo>
                    <a:pt x="165981" y="220219"/>
                    <a:pt x="138360" y="214253"/>
                    <a:pt x="199506" y="224443"/>
                  </a:cubicBezTo>
                  <a:cubicBezTo>
                    <a:pt x="201273" y="224247"/>
                    <a:pt x="298756" y="215603"/>
                    <a:pt x="315884" y="207818"/>
                  </a:cubicBezTo>
                  <a:cubicBezTo>
                    <a:pt x="328927" y="201889"/>
                    <a:pt x="368637" y="176273"/>
                    <a:pt x="382386" y="157941"/>
                  </a:cubicBezTo>
                  <a:cubicBezTo>
                    <a:pt x="394375" y="141956"/>
                    <a:pt x="409317" y="127021"/>
                    <a:pt x="415636" y="108065"/>
                  </a:cubicBezTo>
                  <a:lnTo>
                    <a:pt x="423949" y="83127"/>
                  </a:lnTo>
                  <a:cubicBezTo>
                    <a:pt x="421178" y="63731"/>
                    <a:pt x="426504" y="41241"/>
                    <a:pt x="415636" y="24938"/>
                  </a:cubicBezTo>
                  <a:cubicBezTo>
                    <a:pt x="407359" y="12522"/>
                    <a:pt x="388970" y="9163"/>
                    <a:pt x="374073" y="8312"/>
                  </a:cubicBezTo>
                  <a:cubicBezTo>
                    <a:pt x="291081" y="3569"/>
                    <a:pt x="207818" y="8312"/>
                    <a:pt x="124691" y="8312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내용 개체 틀 5"/>
          <p:cNvSpPr txBox="1">
            <a:spLocks/>
          </p:cNvSpPr>
          <p:nvPr/>
        </p:nvSpPr>
        <p:spPr>
          <a:xfrm>
            <a:off x="838200" y="3076165"/>
            <a:ext cx="10515600" cy="1079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로우레벨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포멧</a:t>
            </a:r>
            <a:r>
              <a:rPr lang="en-US" altLang="ko-KR" sz="1100" dirty="0" smtClean="0"/>
              <a:t>(Low-Level Format)”</a:t>
            </a:r>
            <a:r>
              <a:rPr lang="ko-KR" altLang="en-US" sz="1100" dirty="0" smtClean="0"/>
              <a:t>은 쉽게 말해서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소프트웨어로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하드디스크의 반도체를 접근해서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공장 초기화</a:t>
            </a:r>
            <a:r>
              <a:rPr lang="en-US" altLang="ko-KR" sz="1100" dirty="0" smtClean="0"/>
              <a:t>(Factory Reset)”</a:t>
            </a:r>
            <a:r>
              <a:rPr lang="ko-KR" altLang="en-US" sz="1100" dirty="0" smtClean="0"/>
              <a:t>를 해주는 작업이다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데이터를 안전하게 초기화하기 위해서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굳이 컴퓨터의 일을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몸을 사용해서 힘들게 육체적으로 파손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파쇄 작업을 할 필요가 없다는 것이다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3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, 2021-04-20 15-59-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811124"/>
            <a:ext cx="8091054" cy="4551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[</a:t>
            </a:r>
            <a:r>
              <a:rPr lang="ko-KR" altLang="en-US" dirty="0" smtClean="0"/>
              <a:t>사용방법</a:t>
            </a:r>
            <a:r>
              <a:rPr lang="en-US" altLang="ko-KR" dirty="0" smtClean="0"/>
              <a:t>] </a:t>
            </a:r>
            <a:r>
              <a:rPr lang="ko-KR" altLang="en-US" dirty="0" smtClean="0"/>
              <a:t>리눅스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우분투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로우레벨포멧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(2021-04-20)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63160"/>
            <a:ext cx="10515600" cy="4713196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아래의 명령어로 </a:t>
            </a:r>
            <a:r>
              <a:rPr lang="ko-KR" altLang="en-US" sz="1100" dirty="0" err="1" smtClean="0"/>
              <a:t>로우레벨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포멧을</a:t>
            </a:r>
            <a:r>
              <a:rPr lang="ko-KR" altLang="en-US" sz="1100" dirty="0" smtClean="0"/>
              <a:t> 사용할 수 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1F3-FF1B-4FA2-B4CC-B34E19CEA93C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37666" y="3325091"/>
            <a:ext cx="3673102" cy="2826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CentOS(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센토스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37666" y="3635254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37666" y="3945417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if=/dev/zero of=/dev/{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저장매체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파티션명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37666" y="4688378"/>
            <a:ext cx="3673102" cy="2826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우분투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(Ubuntu),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리눅스민트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LinuxMint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7666" y="4998541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37666" y="5308704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if=/dev/zero of=/dev/{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저장매체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파티션명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51571" y="2414967"/>
            <a:ext cx="2559197" cy="8228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파티션 정보가 안 보인 경우에는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최신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리눅스에서는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디스크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라는 프로그램을 실행하면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저장매체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파티션명을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조회할 수 있다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51570" y="2104804"/>
            <a:ext cx="2559197" cy="2826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참고사항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4273" y="2414967"/>
            <a:ext cx="4144157" cy="378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로우레벨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포멧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진행하면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복원이 되지 않는다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4273" y="1980352"/>
            <a:ext cx="4144157" cy="378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로우 레벨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포멧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하기 전에 연습을 해보고 하길 권장한다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오래된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사용 안 하는 저장매체를 대상으로 연습해 보기 바란다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92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2021-04-20 16-24-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389"/>
            <a:ext cx="8918420" cy="5016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[</a:t>
            </a:r>
            <a:r>
              <a:rPr lang="ko-KR" altLang="en-US" dirty="0"/>
              <a:t>사용방법</a:t>
            </a:r>
            <a:r>
              <a:rPr lang="en-US" altLang="ko-KR" dirty="0"/>
              <a:t>] </a:t>
            </a:r>
            <a:r>
              <a:rPr lang="ko-KR" altLang="en-US" dirty="0"/>
              <a:t>리눅스 </a:t>
            </a:r>
            <a:r>
              <a:rPr lang="en-US" altLang="ko-KR" dirty="0"/>
              <a:t>/ </a:t>
            </a:r>
            <a:r>
              <a:rPr lang="ko-KR" altLang="en-US" dirty="0"/>
              <a:t>우분투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파티션 조회 </a:t>
            </a:r>
            <a:r>
              <a:rPr lang="en-US" altLang="ko-KR" dirty="0"/>
              <a:t>(2021-04-20)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2568" y="3548252"/>
            <a:ext cx="3673102" cy="2826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CentOS(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센토스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32568" y="3858415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32568" y="4168578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fdisk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-l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2568" y="4911539"/>
            <a:ext cx="3673102" cy="2826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우분투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(Ubuntu)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32568" y="5221702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32568" y="5531865"/>
            <a:ext cx="3673102" cy="28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fdisk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-l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9280-FF12-469A-86AB-D4950CB5F613}" type="datetime2">
              <a:rPr lang="ko-KR" altLang="en-US" smtClean="0"/>
              <a:t>2021년 4월 20일 화요일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8B0-84AA-4B4C-9CDC-DF6EED0C69F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1287</Words>
  <Application>Microsoft Office PowerPoint</Application>
  <PresentationFormat>와이드스크린</PresentationFormat>
  <Paragraphs>166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Roboto</vt:lpstr>
      <vt:lpstr>나눔고딕</vt:lpstr>
      <vt:lpstr>맑은 고딕</vt:lpstr>
      <vt:lpstr>Arial</vt:lpstr>
      <vt:lpstr>Office 테마</vt:lpstr>
      <vt:lpstr>우분투 20.04 / 리눅스(Linux) – 로우레벨 포멧 방법, 베라크립트(VeraCrypt) -&gt; 네트워크 드라이브(SMB, NFS) [IPv4, IPv6]</vt:lpstr>
      <vt:lpstr>목차</vt:lpstr>
      <vt:lpstr>1. 문서 – 이력(Revision)</vt:lpstr>
      <vt:lpstr>2. 문서 – 라이선스(License)</vt:lpstr>
      <vt:lpstr>3. 환경 – 북극이 녹고 있어요(The North Pole is melting)</vt:lpstr>
      <vt:lpstr>4. 문서 – 안내사항(ReadMe)</vt:lpstr>
      <vt:lpstr>5. [로우레벨포멧(Low-Level Format)] 소개 및 왜 해야 하는가? (2021-04-20)</vt:lpstr>
      <vt:lpstr>6. [사용방법] 리눅스 / 우분투 배포판 – 로우레벨포멧 (2021-04-20)</vt:lpstr>
      <vt:lpstr>7. [사용방법] 리눅스 / 우분투 배포판 – 파티션 조회 (2021-04-20)</vt:lpstr>
      <vt:lpstr>7. [사용방법] 리눅스 / 우분투 배포판 – 파티션 조회 (2021-04-20)</vt:lpstr>
      <vt:lpstr>8. [부록1] VeraCrypt 프로젝트 - 소개 (2021-04-20)</vt:lpstr>
      <vt:lpstr>8. [부록1] VeraCrypt 프로젝트 - 소개 (2021-04-20)</vt:lpstr>
      <vt:lpstr>8. [부록1] VeraCrypt 프로젝트 - 소개 (2021-04-20)</vt:lpstr>
      <vt:lpstr>8. [부록1] VeraCrypt 프로젝트 - 소개 (2021-04-20)</vt:lpstr>
      <vt:lpstr>9. [부록2] 네트워크 드라이브 – NFS, SMB(삼바 / Samba), Cifs - 마운트, 언 마운트 [IPv4, IPv6]      (2021-04-20)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965</cp:revision>
  <dcterms:created xsi:type="dcterms:W3CDTF">2021-04-17T08:03:10Z</dcterms:created>
  <dcterms:modified xsi:type="dcterms:W3CDTF">2021-04-20T08:22:07Z</dcterms:modified>
</cp:coreProperties>
</file>