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6"/>
  </p:notesMasterIdLst>
  <p:sldIdLst>
    <p:sldId id="256" r:id="rId4"/>
    <p:sldId id="257" r:id="rId5"/>
    <p:sldId id="258" r:id="rId6"/>
    <p:sldId id="259" r:id="rId7"/>
    <p:sldId id="276" r:id="rId8"/>
    <p:sldId id="332" r:id="rId9"/>
    <p:sldId id="333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268" r:id="rId65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0542" autoAdjust="0"/>
  </p:normalViewPr>
  <p:slideViewPr>
    <p:cSldViewPr snapToGrid="0">
      <p:cViewPr varScale="1">
        <p:scale>
          <a:sx n="105" d="100"/>
          <a:sy n="105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ko-KR" sz="2000" b="0" strike="noStrike" spc="-1">
                <a:latin typeface="나눔고딕"/>
              </a:rPr>
              <a:t>메모 서식을 편집하려면 클릭하십시오</a:t>
            </a:r>
            <a:r>
              <a:rPr lang="en-US" sz="2000" b="0" strike="noStrike" spc="-1">
                <a:latin typeface="나눔고딕"/>
              </a:rPr>
              <a:t>.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나눔명조"/>
              </a:rPr>
              <a:t>&lt;머리글&gt;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나눔명조"/>
              </a:rPr>
              <a:t>&lt;날짜/시간&gt;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나눔명조"/>
              </a:rPr>
              <a:t>&lt;바닥글&gt;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E801F28-F519-48A4-AAF9-52033F41AA3F}" type="slidenum">
              <a:rPr lang="en-US" sz="1400" b="0" strike="noStrike" spc="-1">
                <a:latin typeface="나눔명조"/>
              </a:rPr>
              <a:t>‹#›</a:t>
            </a:fld>
            <a:endParaRPr lang="en-US" sz="1400" b="0" strike="noStrike" spc="-1">
              <a:latin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201095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0400" y="4721040"/>
            <a:ext cx="5444280" cy="447228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나눔고딕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54880" y="9440640"/>
            <a:ext cx="294876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9959586-AB30-439A-8287-6D571BD7A0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나눔명조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0400" y="4721040"/>
            <a:ext cx="5444280" cy="44722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나눔고딕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54880" y="9440640"/>
            <a:ext cx="294876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55F50D-5CEB-4712-9E93-F5C569EE05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나눔명조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0400" y="4721040"/>
            <a:ext cx="5444280" cy="44722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나눔고딕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54880" y="9440640"/>
            <a:ext cx="294876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5376A37-460C-4100-B46C-3114B4A0F88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나눔명조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080" y="746280"/>
            <a:ext cx="4966920" cy="372708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0400" y="4721040"/>
            <a:ext cx="5444280" cy="447228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나눔고딕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854880" y="9440640"/>
            <a:ext cx="2948760" cy="49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4F2B535-7813-4690-BE32-80A399D1FC6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 lang="en-US" sz="1200" b="0" strike="noStrike" spc="-1">
              <a:latin typeface="나눔명조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56E1F44-50EB-4693-A712-B7E4DDDAD0DF}" type="datetime">
              <a:rPr lang="en-US" sz="1200" b="0" strike="noStrike" spc="-1">
                <a:solidFill>
                  <a:srgbClr val="8B8B8B"/>
                </a:solidFill>
                <a:latin typeface="나눔고딕"/>
                <a:ea typeface="나눔고딕"/>
              </a:rPr>
              <a:t>3/4/2021</a:t>
            </a:fld>
            <a:endParaRPr lang="en-US" sz="1200" b="0" strike="noStrike" spc="-1">
              <a:latin typeface="나눔명조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나눔명조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0BCBAB3-A6E2-4B0E-A410-FECA1EA0F8B5}" type="slidenum">
              <a:rPr lang="en-US" sz="1200" b="0" strike="noStrike" spc="-1">
                <a:solidFill>
                  <a:srgbClr val="8B8B8B"/>
                </a:solidFill>
                <a:latin typeface="나눔고딕"/>
                <a:ea typeface="나눔고딕"/>
              </a:rPr>
              <a:t>‹#›</a:t>
            </a:fld>
            <a:endParaRPr lang="en-US" sz="1200" b="0" strike="noStrike" spc="-1">
              <a:latin typeface="나눔명조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24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마스터 텍스트 스타일을 편집합니다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ko-KR" sz="28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둘째 수준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셋째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ko-KR" sz="20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넷째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ko-KR" sz="20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다섯째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4B9EAEE-C84A-473B-B558-587CFA82416A}" type="datetime">
              <a:rPr lang="en-US" sz="1200" b="0" strike="noStrike" spc="-1">
                <a:solidFill>
                  <a:srgbClr val="8B8B8B"/>
                </a:solidFill>
                <a:latin typeface="나눔고딕"/>
                <a:ea typeface="나눔고딕"/>
              </a:rPr>
              <a:t>3/4/2021</a:t>
            </a:fld>
            <a:endParaRPr lang="en-US" sz="1200" b="0" strike="noStrike" spc="-1">
              <a:latin typeface="나눔명조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나눔명조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22A83D3-8549-4B54-8568-A1632B1C7231}" type="slidenum">
              <a:rPr lang="en-US" sz="1200" b="0" strike="noStrike" spc="-1">
                <a:solidFill>
                  <a:srgbClr val="8B8B8B"/>
                </a:solidFill>
                <a:latin typeface="나눔고딕"/>
                <a:ea typeface="나눔고딕"/>
              </a:rPr>
              <a:t>‹#›</a:t>
            </a:fld>
            <a:endParaRPr lang="en-US" sz="1200" b="0" strike="noStrike" spc="-1">
              <a:latin typeface="나눔명조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CEA2228-4C0E-4C32-8C67-899407C825FA}" type="datetime">
              <a:rPr lang="en-US" sz="1200" b="0" strike="noStrike" spc="-1">
                <a:solidFill>
                  <a:srgbClr val="8B8B8B"/>
                </a:solidFill>
                <a:latin typeface="나눔고딕"/>
                <a:ea typeface="나눔고딕"/>
              </a:rPr>
              <a:t>3/4/2021</a:t>
            </a:fld>
            <a:endParaRPr lang="en-US" sz="1200" b="0" strike="noStrike" spc="-1">
              <a:latin typeface="나눔명조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나눔명조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E3D9381-5B80-4B35-A946-2AE93173BB25}" type="slidenum">
              <a:rPr lang="en-US" sz="1200" b="0" strike="noStrike" spc="-1">
                <a:solidFill>
                  <a:srgbClr val="8B8B8B"/>
                </a:solidFill>
                <a:latin typeface="나눔고딕"/>
                <a:ea typeface="나눔고딕"/>
              </a:rPr>
              <a:t>‹#›</a:t>
            </a:fld>
            <a:endParaRPr lang="en-US" sz="1200" b="0" strike="noStrike" spc="-1">
              <a:latin typeface="나눔명조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24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apache.org/dis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ello-localhost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&#47196;&#45716;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kg.entware.net/binaries/armv7/installe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31120" y="253800"/>
            <a:ext cx="7772040" cy="1968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BusyBox</a:t>
            </a:r>
            <a:r>
              <a:rPr lang="en-US" altLang="ko-KR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비지박스</a:t>
            </a:r>
            <a:r>
              <a:rPr lang="en-US" altLang="ko-KR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2000" b="1" spc="-1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en-US" altLang="ko-KR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– Apache Tomcat 9, </a:t>
            </a:r>
          </a:p>
          <a:p>
            <a:pPr>
              <a:lnSpc>
                <a:spcPct val="100000"/>
              </a:lnSpc>
            </a:pPr>
            <a:r>
              <a:rPr lang="ko-KR" altLang="en-US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자바 </a:t>
            </a:r>
            <a:r>
              <a:rPr lang="ko-KR" altLang="en-US" sz="2000" b="1" spc="-1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임베디드</a:t>
            </a:r>
            <a:r>
              <a:rPr lang="ko-KR" altLang="en-US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1.8 </a:t>
            </a:r>
            <a:r>
              <a:rPr lang="ko-KR" altLang="en-US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r>
              <a:rPr lang="en-US" altLang="ko-KR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PHP </a:t>
            </a:r>
            <a:r>
              <a:rPr lang="ko-KR" altLang="en-US" sz="2000" b="1" spc="-1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개발 환경설정 가이드</a:t>
            </a:r>
            <a:endParaRPr lang="en-US" altLang="ko-KR" sz="1400" b="1" spc="-1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368640" y="193284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264600" y="6387120"/>
            <a:ext cx="3204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ko-KR" sz="800" b="0" strike="noStrike" spc="-21">
                <a:solidFill>
                  <a:srgbClr val="808080"/>
                </a:solidFill>
                <a:latin typeface="나눔고딕"/>
                <a:ea typeface="나눔고딕"/>
              </a:rPr>
              <a:t>이 문서는 나눔글꼴로 작성되었습니다</a:t>
            </a:r>
            <a:r>
              <a:rPr lang="en-US" sz="800" b="0" strike="noStrike" spc="-21">
                <a:solidFill>
                  <a:srgbClr val="808080"/>
                </a:solidFill>
                <a:latin typeface="나눔고딕"/>
                <a:ea typeface="나눔고딕"/>
              </a:rPr>
              <a:t>. </a:t>
            </a:r>
            <a:r>
              <a:rPr lang="ko-KR" sz="800" b="0" u="sng" strike="noStrike" spc="-21">
                <a:solidFill>
                  <a:srgbClr val="39639D"/>
                </a:solidFill>
                <a:uFillTx/>
                <a:latin typeface="나눔고딕"/>
                <a:ea typeface="나눔고딕"/>
                <a:hlinkClick r:id="rId3"/>
              </a:rPr>
              <a:t>설치하기</a:t>
            </a:r>
            <a:endParaRPr lang="en-US" sz="800" b="0" strike="noStrike" spc="-1">
              <a:latin typeface="나눔고딕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260640" y="3948840"/>
            <a:ext cx="5175000" cy="17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1" strike="noStrike" spc="-52"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2021. </a:t>
            </a:r>
            <a:r>
              <a:rPr lang="en-US" sz="1200" b="1" strike="noStrike" spc="-52" dirty="0" smtClean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03. 04</a:t>
            </a:r>
            <a:endParaRPr lang="en-US" sz="1200" b="1" spc="-52" dirty="0" smtClean="0">
              <a:solidFill>
                <a:srgbClr val="40404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200" b="1" strike="noStrike" spc="-1" dirty="0" smtClean="0">
                <a:latin typeface="나눔고딕" pitchFamily="50" charset="-127"/>
                <a:ea typeface="나눔고딕" pitchFamily="50" charset="-127"/>
              </a:rPr>
              <a:t>도도</a:t>
            </a:r>
            <a:r>
              <a:rPr lang="en-US" altLang="ko-KR" sz="1200" b="1" strike="noStrike" spc="-1" dirty="0" smtClean="0">
                <a:latin typeface="나눔고딕" pitchFamily="50" charset="-127"/>
                <a:ea typeface="나눔고딕" pitchFamily="50" charset="-127"/>
              </a:rPr>
              <a:t>(Dodo)</a:t>
            </a:r>
          </a:p>
          <a:p>
            <a:pPr>
              <a:lnSpc>
                <a:spcPct val="15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1" spc="-1" dirty="0" smtClean="0">
                <a:latin typeface="나눔고딕" pitchFamily="50" charset="-127"/>
                <a:ea typeface="나눔고딕" pitchFamily="50" charset="-127"/>
              </a:rPr>
              <a:t>GNU/GPL v3 License</a:t>
            </a:r>
            <a:endParaRPr lang="en-US" sz="1200" b="1" strike="noStrike" spc="-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Line 5"/>
          <p:cNvSpPr/>
          <p:nvPr/>
        </p:nvSpPr>
        <p:spPr>
          <a:xfrm>
            <a:off x="364680" y="3980520"/>
            <a:ext cx="3528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6"/>
          <p:cNvSpPr/>
          <p:nvPr/>
        </p:nvSpPr>
        <p:spPr>
          <a:xfrm>
            <a:off x="364680" y="4290480"/>
            <a:ext cx="3528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7"/>
          <p:cNvSpPr/>
          <p:nvPr/>
        </p:nvSpPr>
        <p:spPr>
          <a:xfrm>
            <a:off x="364680" y="4603320"/>
            <a:ext cx="3528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364680" y="4915080"/>
            <a:ext cx="3528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83504"/>
            <a:ext cx="7772400" cy="455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6.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[</a:t>
            </a:r>
            <a:r>
              <a:rPr lang="en-US" altLang="ko-KR" sz="2000" b="1" spc="-151" dirty="0" err="1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재단의 공식 사이트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아카이브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 (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10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아파치 재단의 공식 사이트이다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  <a:hlinkClick r:id="rId3"/>
              </a:rPr>
              <a:t>http://archive.apache.org/dist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  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97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5138"/>
            <a:ext cx="7772400" cy="5051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588475" y="4200810"/>
            <a:ext cx="3730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8475" y="3032913"/>
            <a:ext cx="3730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88475" y="2417278"/>
            <a:ext cx="3730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88475" y="5622205"/>
            <a:ext cx="3730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88475" y="5993397"/>
            <a:ext cx="680820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11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11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14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31255" y="2417278"/>
            <a:ext cx="3340729" cy="615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http://hello-localhost.com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은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  <a:hlinkClick r:id="rId4"/>
              </a:rPr>
              <a:t>https://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  <a:hlinkClick r:id="rId4"/>
              </a:rPr>
              <a:t>로는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wget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이 안 되기 때문에 임시로 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웹서버를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하나 운영하였다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97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5" y="1470701"/>
            <a:ext cx="7772400" cy="5291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" name="직선 연결선 2"/>
          <p:cNvCxnSpPr/>
          <p:nvPr/>
        </p:nvCxnSpPr>
        <p:spPr>
          <a:xfrm>
            <a:off x="588475" y="2580242"/>
            <a:ext cx="3730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12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88475" y="2824687"/>
            <a:ext cx="3730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8475" y="5142353"/>
            <a:ext cx="48888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8475" y="5368690"/>
            <a:ext cx="48888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88475" y="5984326"/>
            <a:ext cx="488887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9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0" y="1445139"/>
            <a:ext cx="7772400" cy="509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13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4119" y="3348333"/>
            <a:ext cx="7086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itchFamily="50" charset="-127"/>
                <a:ea typeface="나눔고딕" pitchFamily="50" charset="-127"/>
                <a:hlinkClick r:id="rId3"/>
              </a:rPr>
              <a:t>Index of /binaries/armv7/installer/ (entware.net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)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http://pkg.entware.net/binaries/armv7/installer/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4119" y="4072610"/>
            <a:ext cx="708656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itchFamily="50" charset="-127"/>
                <a:ea typeface="나눔고딕" pitchFamily="50" charset="-127"/>
                <a:hlinkClick r:id="rId3"/>
              </a:rPr>
              <a:t>Index of /binaries/armv7/installer/ (entware.net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4119" y="4534275"/>
            <a:ext cx="708656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# </a:t>
            </a:r>
            <a:r>
              <a:rPr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wget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 -O http://pkg.entware.net/binaries/armv7/installer/entware_install.sh | /bin/</a:t>
            </a:r>
            <a:r>
              <a:rPr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sh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07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209"/>
            <a:ext cx="7772400" cy="508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14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50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7" y="1653311"/>
            <a:ext cx="7772400" cy="5108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15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86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4" y="1402344"/>
            <a:ext cx="7772400" cy="506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16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0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8113"/>
            <a:ext cx="7772400" cy="5449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17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58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8950"/>
            <a:ext cx="7772400" cy="509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18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96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23919"/>
            <a:ext cx="7772400" cy="5076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19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0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55960" y="763946"/>
            <a:ext cx="8417880" cy="534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33360" indent="-333000">
              <a:lnSpc>
                <a:spcPct val="175000"/>
              </a:lnSpc>
              <a:buClr>
                <a:srgbClr val="404040"/>
              </a:buClr>
              <a:buFont typeface="맑은 고딕"/>
              <a:buAutoNum type="arabicPeriod"/>
            </a:pPr>
            <a:r>
              <a:rPr lang="ko-KR" sz="1100" b="1" strike="noStrike" spc="-5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 이력</a:t>
            </a:r>
            <a:endParaRPr lang="en-US" sz="1100" b="1" strike="noStrike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33360" indent="-333000">
              <a:lnSpc>
                <a:spcPct val="175000"/>
              </a:lnSpc>
              <a:buClr>
                <a:srgbClr val="404040"/>
              </a:buClr>
              <a:buFont typeface="맑은 고딕"/>
              <a:buAutoNum type="arabicPeriod"/>
            </a:pPr>
            <a:r>
              <a:rPr lang="ko-KR" sz="1100" b="1" strike="noStrike" spc="-52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라이선스</a:t>
            </a:r>
            <a:endParaRPr lang="en-US" sz="1100" b="1" strike="noStrike" spc="-52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33360" indent="-333000">
              <a:lnSpc>
                <a:spcPct val="175000"/>
              </a:lnSpc>
              <a:buClr>
                <a:srgbClr val="404040"/>
              </a:buClr>
              <a:buFont typeface="맑은 고딕"/>
              <a:buAutoNum type="arabicPeriod"/>
            </a:pPr>
            <a:r>
              <a:rPr lang="en-US" altLang="ko-KR" sz="1100" b="1" spc="-52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100" b="1" spc="-52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BusyBox</a:t>
            </a:r>
            <a:r>
              <a:rPr lang="en-US" altLang="ko-KR" sz="1100" b="1" spc="-52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spc="-52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비지박스</a:t>
            </a:r>
            <a:r>
              <a:rPr lang="en-US" altLang="ko-KR" sz="1100" b="1" spc="-52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)] </a:t>
            </a:r>
            <a:r>
              <a:rPr lang="ko-KR" altLang="en-US" sz="1100" b="1" spc="-52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비지박스 소개</a:t>
            </a:r>
            <a:r>
              <a:rPr lang="en-US" altLang="ko-KR" sz="1100" b="1" spc="-5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spc="-52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(2021-03-04)</a:t>
            </a:r>
          </a:p>
          <a:p>
            <a:pPr marL="333360" indent="-333000">
              <a:lnSpc>
                <a:spcPct val="175000"/>
              </a:lnSpc>
              <a:buClr>
                <a:srgbClr val="404040"/>
              </a:buClr>
              <a:buFont typeface="맑은 고딕"/>
              <a:buAutoNum type="arabicPeriod"/>
            </a:pP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100" b="1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BusyBox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비지박스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)] 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라이선스 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GNU/GPL v2  (2021-03-04</a:t>
            </a:r>
            <a:r>
              <a:rPr lang="en-US" altLang="ko-KR" sz="1100" b="1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33360" indent="-333000">
              <a:lnSpc>
                <a:spcPct val="175000"/>
              </a:lnSpc>
              <a:buClr>
                <a:srgbClr val="404040"/>
              </a:buClr>
              <a:buFont typeface="맑은 고딕"/>
              <a:buAutoNum type="arabicPeriod"/>
            </a:pP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100" b="1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BusyBox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비지박스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)] 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텔넷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(Telnet) 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접속 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아파치 </a:t>
            </a:r>
            <a:r>
              <a:rPr lang="ko-KR" altLang="en-US" sz="1100" b="1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톰캣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 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  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(2021-03-04)</a:t>
            </a:r>
          </a:p>
          <a:p>
            <a:pPr marL="333360" indent="-333000">
              <a:lnSpc>
                <a:spcPct val="175000"/>
              </a:lnSpc>
              <a:buClr>
                <a:srgbClr val="404040"/>
              </a:buClr>
              <a:buFont typeface="맑은 고딕"/>
              <a:buAutoNum type="arabicPeriod"/>
            </a:pPr>
            <a:r>
              <a:rPr lang="en-US" altLang="ko-KR" sz="1100" b="1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100" b="1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BusyBox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비지박스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)] 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아파치 재단의 공식 사이트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아카이브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(2021-03-04</a:t>
            </a:r>
            <a:r>
              <a:rPr lang="en-US" altLang="ko-KR" sz="1100" b="1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33360" indent="-333000">
              <a:lnSpc>
                <a:spcPct val="175000"/>
              </a:lnSpc>
              <a:buClr>
                <a:srgbClr val="404040"/>
              </a:buClr>
              <a:buFont typeface="맑은 고딕"/>
              <a:buAutoNum type="arabicPeriod"/>
            </a:pPr>
            <a:r>
              <a:rPr lang="en-US" altLang="ko-KR" sz="1100" b="1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100" b="1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BusyBox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비지박스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)] 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텔넷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(Telnet) 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접속 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아파치 </a:t>
            </a:r>
            <a:r>
              <a:rPr lang="ko-KR" altLang="en-US" sz="1100" b="1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톰캣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 </a:t>
            </a:r>
            <a:r>
              <a:rPr lang="ko-KR" altLang="en-US" sz="1100" b="1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 </a:t>
            </a:r>
            <a:r>
              <a:rPr lang="en-US" altLang="ko-KR" sz="1100" b="1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[2]</a:t>
            </a:r>
            <a:r>
              <a:rPr lang="ko-KR" altLang="en-US" sz="1100" b="1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(2021-03-04</a:t>
            </a:r>
            <a:r>
              <a:rPr lang="en-US" altLang="ko-KR" sz="1100" b="1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33360" indent="-333000">
              <a:lnSpc>
                <a:spcPct val="175000"/>
              </a:lnSpc>
              <a:buClr>
                <a:srgbClr val="404040"/>
              </a:buClr>
              <a:buFont typeface="맑은 고딕"/>
              <a:buAutoNum type="arabicPeriod"/>
            </a:pPr>
            <a:r>
              <a:rPr lang="en-US" altLang="ko-KR" sz="1100" b="1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100" b="1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BusyBox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비지박스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)] PHP</a:t>
            </a:r>
            <a:r>
              <a:rPr lang="ko-KR" altLang="en-US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설치된 경우 개발하기  </a:t>
            </a:r>
            <a:r>
              <a:rPr lang="en-US" altLang="ko-KR" sz="1100" b="1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(2021-03-04)</a:t>
            </a:r>
            <a:endParaRPr lang="en-US" sz="1100" b="1" strike="noStrike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366480" y="1146884"/>
            <a:ext cx="770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3"/>
          <p:cNvSpPr/>
          <p:nvPr/>
        </p:nvSpPr>
        <p:spPr>
          <a:xfrm>
            <a:off x="364320" y="1434986"/>
            <a:ext cx="770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4"/>
          <p:cNvSpPr/>
          <p:nvPr/>
        </p:nvSpPr>
        <p:spPr>
          <a:xfrm>
            <a:off x="366480" y="871328"/>
            <a:ext cx="770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TextShape 5"/>
          <p:cNvSpPr txBox="1"/>
          <p:nvPr/>
        </p:nvSpPr>
        <p:spPr>
          <a:xfrm>
            <a:off x="243720" y="152280"/>
            <a:ext cx="8531640" cy="49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 lnSpcReduction="10000"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1D314E"/>
                </a:solidFill>
                <a:latin typeface="나눔고딕"/>
                <a:ea typeface="나눔고딕"/>
              </a:rPr>
              <a:t>목차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Line 6"/>
          <p:cNvSpPr/>
          <p:nvPr/>
        </p:nvSpPr>
        <p:spPr>
          <a:xfrm>
            <a:off x="364320" y="1717649"/>
            <a:ext cx="770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Line 3"/>
          <p:cNvSpPr/>
          <p:nvPr/>
        </p:nvSpPr>
        <p:spPr>
          <a:xfrm>
            <a:off x="364320" y="2005354"/>
            <a:ext cx="770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Line 6"/>
          <p:cNvSpPr/>
          <p:nvPr/>
        </p:nvSpPr>
        <p:spPr>
          <a:xfrm>
            <a:off x="364320" y="2288017"/>
            <a:ext cx="770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6"/>
          <p:cNvSpPr/>
          <p:nvPr/>
        </p:nvSpPr>
        <p:spPr>
          <a:xfrm>
            <a:off x="364320" y="2595835"/>
            <a:ext cx="770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Line 6"/>
          <p:cNvSpPr/>
          <p:nvPr/>
        </p:nvSpPr>
        <p:spPr>
          <a:xfrm>
            <a:off x="364320" y="2894599"/>
            <a:ext cx="770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6"/>
          <p:cNvSpPr/>
          <p:nvPr/>
        </p:nvSpPr>
        <p:spPr>
          <a:xfrm>
            <a:off x="364320" y="3184313"/>
            <a:ext cx="770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7814"/>
            <a:ext cx="7772400" cy="511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20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15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4869"/>
            <a:ext cx="7772400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21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62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28263"/>
            <a:ext cx="7772400" cy="517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22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46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6559"/>
            <a:ext cx="7772400" cy="507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23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797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2839"/>
            <a:ext cx="7772400" cy="512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24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65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815"/>
            <a:ext cx="7772400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25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94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7896"/>
            <a:ext cx="7772400" cy="465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26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26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8184"/>
            <a:ext cx="7772400" cy="513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27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2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3248"/>
            <a:ext cx="7772400" cy="5089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28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174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0" y="1551650"/>
            <a:ext cx="7772400" cy="516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29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151" name="Line 2"/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3"/>
          <p:cNvSpPr txBox="1"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51">
                <a:solidFill>
                  <a:srgbClr val="1C314E"/>
                </a:solidFill>
                <a:latin typeface="나눔고딕"/>
                <a:ea typeface="나눔고딕"/>
              </a:rPr>
              <a:t>1. </a:t>
            </a:r>
            <a:r>
              <a:rPr lang="ko-KR" sz="2000" b="1" strike="noStrike" spc="-151">
                <a:solidFill>
                  <a:srgbClr val="1C314E"/>
                </a:solidFill>
                <a:latin typeface="나눔고딕"/>
                <a:ea typeface="나눔고딕"/>
              </a:rPr>
              <a:t>문서 이력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9C3711EB-90F9-459C-AEC2-65826A10C01E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256680" y="1433159"/>
            <a:ext cx="8470080" cy="24244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altLang="ko-KR" sz="1200" spc="-1" dirty="0" smtClean="0">
                <a:solidFill>
                  <a:srgbClr val="3D3C3E"/>
                </a:solidFill>
                <a:latin typeface="나눔고딕"/>
                <a:ea typeface="나눔고딕"/>
              </a:rPr>
              <a:t>2021-03-04 23:13 </a:t>
            </a:r>
            <a:r>
              <a:rPr lang="ko-KR" altLang="ko-KR" sz="1200" spc="-1" dirty="0">
                <a:solidFill>
                  <a:srgbClr val="3D3C3E"/>
                </a:solidFill>
                <a:latin typeface="나눔고딕"/>
                <a:ea typeface="나눔고딕"/>
              </a:rPr>
              <a:t>문서 최초 작성</a:t>
            </a:r>
            <a:r>
              <a:rPr lang="en-US" altLang="ko-KR" sz="1200" spc="-1" dirty="0">
                <a:solidFill>
                  <a:srgbClr val="3D3C3E"/>
                </a:solidFill>
                <a:latin typeface="나눔고딕"/>
                <a:ea typeface="나눔고딕"/>
              </a:rPr>
              <a:t>, </a:t>
            </a:r>
            <a:r>
              <a:rPr lang="ko-KR" altLang="en-US" sz="1200" spc="-1" dirty="0" smtClean="0">
                <a:solidFill>
                  <a:srgbClr val="3D3C3E"/>
                </a:solidFill>
                <a:latin typeface="나눔고딕"/>
                <a:ea typeface="나눔고딕"/>
              </a:rPr>
              <a:t>도도</a:t>
            </a:r>
            <a:r>
              <a:rPr lang="en-US" altLang="ko-KR" sz="1200" spc="-1" dirty="0" smtClean="0">
                <a:solidFill>
                  <a:srgbClr val="3D3C3E"/>
                </a:solidFill>
                <a:latin typeface="나눔고딕"/>
                <a:ea typeface="나눔고딕"/>
              </a:rPr>
              <a:t>(Dodo)</a:t>
            </a: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altLang="ko-KR" sz="1200" spc="-1" dirty="0" smtClean="0">
                <a:solidFill>
                  <a:srgbClr val="3D3C3E"/>
                </a:solidFill>
                <a:latin typeface="나눔고딕"/>
                <a:ea typeface="나눔고딕"/>
              </a:rPr>
              <a:t>2021-03-04 23:33 </a:t>
            </a:r>
            <a:r>
              <a:rPr lang="ko-KR" altLang="ko-KR" sz="1200" spc="-1" dirty="0" smtClean="0">
                <a:solidFill>
                  <a:srgbClr val="3D3C3E"/>
                </a:solidFill>
                <a:latin typeface="나눔고딕"/>
                <a:ea typeface="나눔고딕"/>
              </a:rPr>
              <a:t>문서 </a:t>
            </a:r>
            <a:r>
              <a:rPr lang="ko-KR" altLang="ko-KR" sz="1200" spc="-1" dirty="0">
                <a:solidFill>
                  <a:srgbClr val="3D3C3E"/>
                </a:solidFill>
                <a:latin typeface="나눔고딕"/>
                <a:ea typeface="나눔고딕"/>
              </a:rPr>
              <a:t>작성 완료</a:t>
            </a:r>
            <a:r>
              <a:rPr lang="en-US" altLang="ko-KR" sz="1200" spc="-1" dirty="0">
                <a:solidFill>
                  <a:srgbClr val="3D3C3E"/>
                </a:solidFill>
                <a:latin typeface="나눔고딕"/>
                <a:ea typeface="나눔고딕"/>
              </a:rPr>
              <a:t>, </a:t>
            </a:r>
            <a:r>
              <a:rPr lang="ko-KR" altLang="en-US" sz="1200" spc="-1" dirty="0" smtClean="0">
                <a:solidFill>
                  <a:srgbClr val="3D3C3E"/>
                </a:solidFill>
                <a:latin typeface="나눔고딕"/>
                <a:ea typeface="나눔고딕"/>
              </a:rPr>
              <a:t>도도</a:t>
            </a:r>
            <a:r>
              <a:rPr lang="en-US" altLang="ko-KR" sz="1200" spc="-1" dirty="0" smtClean="0">
                <a:solidFill>
                  <a:srgbClr val="3D3C3E"/>
                </a:solidFill>
                <a:latin typeface="나눔고딕"/>
                <a:ea typeface="나눔고딕"/>
              </a:rPr>
              <a:t>(Dodo)</a:t>
            </a:r>
            <a:endParaRPr lang="en-US" sz="1200" b="0" strike="noStrike" spc="-1" dirty="0">
              <a:latin typeface="나눔고딕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3" y="1590408"/>
            <a:ext cx="7772400" cy="5089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30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326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44669"/>
            <a:ext cx="7772400" cy="5108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31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767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2" y="1736725"/>
            <a:ext cx="7772400" cy="5121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32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455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1660"/>
            <a:ext cx="7772400" cy="509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33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586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8046"/>
            <a:ext cx="7772400" cy="460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34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144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5" y="2349705"/>
            <a:ext cx="7772400" cy="3551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35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974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6879"/>
            <a:ext cx="7772400" cy="372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36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393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0" y="1535674"/>
            <a:ext cx="7772400" cy="509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37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972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2" y="1538492"/>
            <a:ext cx="7772400" cy="517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38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072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7" y="1499700"/>
            <a:ext cx="7772400" cy="5033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39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72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156" name="Line 2"/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Shape 3"/>
          <p:cNvSpPr txBox="1"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51">
                <a:solidFill>
                  <a:srgbClr val="1C314E"/>
                </a:solidFill>
                <a:latin typeface="나눔고딕"/>
                <a:ea typeface="나눔고딕"/>
              </a:rPr>
              <a:t>2. </a:t>
            </a:r>
            <a:r>
              <a:rPr lang="ko-KR" sz="2000" b="1" strike="noStrike" spc="-151">
                <a:solidFill>
                  <a:srgbClr val="1C314E"/>
                </a:solidFill>
                <a:latin typeface="나눔고딕"/>
                <a:ea typeface="나눔고딕"/>
              </a:rPr>
              <a:t>라이선스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6C68E8A5-CA48-4B1A-99C2-F57A13838522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56680" y="1433160"/>
            <a:ext cx="8470080" cy="163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sz="1200" b="0" strike="noStrike" spc="-1">
                <a:solidFill>
                  <a:srgbClr val="3D3C3E"/>
                </a:solidFill>
                <a:latin typeface="나눔고딕"/>
                <a:ea typeface="나눔고딕"/>
              </a:rPr>
              <a:t>해당 없습니다</a:t>
            </a:r>
            <a:r>
              <a:rPr lang="en-US" sz="1200" b="0" strike="noStrike" spc="-1">
                <a:solidFill>
                  <a:srgbClr val="3D3C3E"/>
                </a:solidFill>
                <a:latin typeface="나눔고딕"/>
                <a:ea typeface="나눔고딕"/>
              </a:rPr>
              <a:t>.</a:t>
            </a:r>
            <a:endParaRPr lang="en-US" sz="1200" b="0" strike="noStrike" spc="-1">
              <a:latin typeface="나눔고딕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7" y="1508514"/>
            <a:ext cx="7772400" cy="5076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40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45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5775"/>
            <a:ext cx="7772400" cy="5102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41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238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2431"/>
            <a:ext cx="7772400" cy="500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42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3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67426"/>
            <a:ext cx="7772400" cy="5026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43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892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44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 descr="C:\Users\rabbitsun2\Desktop\_________\1_첨부\8_210304_대외용_busybox_튜닝하기\1_210304_ipTimeNas4Dual_개발_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0" y="1558212"/>
            <a:ext cx="6389475" cy="48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27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0" y="1586118"/>
            <a:ext cx="7772400" cy="50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45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935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1444"/>
            <a:ext cx="7772400" cy="5059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46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835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3387"/>
            <a:ext cx="7772400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47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395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4868"/>
            <a:ext cx="7772400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48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715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1016"/>
            <a:ext cx="7772400" cy="505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49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18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51" dirty="0">
                <a:solidFill>
                  <a:srgbClr val="1C314E"/>
                </a:solidFill>
                <a:latin typeface="나눔고딕"/>
                <a:ea typeface="나눔고딕"/>
              </a:rPr>
              <a:t>3.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[</a:t>
            </a:r>
            <a:r>
              <a:rPr lang="en-US" altLang="ko-KR" sz="2000" b="1" spc="-151" dirty="0" err="1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 소개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(2021-03-04)</a:t>
            </a:r>
            <a:endParaRPr lang="en-US" sz="2000" b="1" strike="noStrike" spc="-1" dirty="0">
              <a:latin typeface="나눔고딕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3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altLang="ko-KR" sz="1100" strike="noStrike" spc="-1" dirty="0" err="1" smtClean="0">
                <a:latin typeface="나눔고딕" pitchFamily="50" charset="-127"/>
                <a:ea typeface="나눔고딕" pitchFamily="50" charset="-127"/>
              </a:rPr>
              <a:t>BusyBox</a:t>
            </a:r>
            <a:r>
              <a:rPr lang="en-US" altLang="ko-KR" sz="1100" strike="noStrike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trike="noStrike" spc="-1" dirty="0" smtClean="0">
                <a:latin typeface="나눔고딕" pitchFamily="50" charset="-127"/>
                <a:ea typeface="나눔고딕" pitchFamily="50" charset="-127"/>
              </a:rPr>
              <a:t>프로젝트에 대해서 공식사이트를 통해서 소개하였다</a:t>
            </a:r>
            <a:r>
              <a:rPr lang="en-US" altLang="ko-KR" sz="1100" strike="noStrike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sz="1100" strike="noStrike" spc="-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21" y="1696505"/>
            <a:ext cx="6786912" cy="481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94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1162"/>
            <a:ext cx="7772400" cy="5159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50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758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29797"/>
            <a:ext cx="7772400" cy="508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51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7154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9932"/>
            <a:ext cx="7772400" cy="507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52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652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7167"/>
            <a:ext cx="7772400" cy="503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53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512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5536"/>
            <a:ext cx="7772400" cy="506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54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83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01629"/>
            <a:ext cx="7772400" cy="4246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55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841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0" y="1696504"/>
            <a:ext cx="7772400" cy="4956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56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079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5" y="2011835"/>
            <a:ext cx="7772400" cy="4643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7.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[2] 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57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아래의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명령어로 설치를 진행해볼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209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07" y="1568900"/>
            <a:ext cx="6622087" cy="5289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8.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PHP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가 설치된 경우 개발하기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58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PHP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가 비지박스에 설치된 경우에는 다음처럼 첨부하여 개발을 할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316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60" y="1698010"/>
            <a:ext cx="6494779" cy="5159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8. [</a:t>
            </a:r>
            <a:r>
              <a:rPr lang="en-US" altLang="ko-KR" sz="2000" b="1" spc="-151" dirty="0" err="1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)] PHP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가 설치된 경우 개발하기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 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59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altLang="ko-KR" sz="1100" spc="-1" dirty="0">
                <a:latin typeface="나눔고딕" pitchFamily="50" charset="-127"/>
                <a:ea typeface="나눔고딕" pitchFamily="50" charset="-127"/>
              </a:rPr>
              <a:t>PHP</a:t>
            </a:r>
            <a:r>
              <a:rPr lang="ko-KR" altLang="en-US" sz="1100" spc="-1" dirty="0">
                <a:latin typeface="나눔고딕" pitchFamily="50" charset="-127"/>
                <a:ea typeface="나눔고딕" pitchFamily="50" charset="-127"/>
              </a:rPr>
              <a:t>가 비지박스에 설치된 경우에는 다음처럼 첨부하여 개발을 할 수 있다</a:t>
            </a:r>
            <a:r>
              <a:rPr lang="en-US" altLang="ko-KR" sz="1100" spc="-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10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3. [</a:t>
            </a:r>
            <a:r>
              <a:rPr lang="en-US" altLang="ko-KR" sz="2000" b="1" spc="-151" dirty="0" err="1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 소개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6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3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비지박스는 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작은 컴퓨터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에 들어가는 운영체제라고 보면 된다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sz="1100" strike="noStrike" spc="-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1_210304_ipTimeNas4Dual_개발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9" y="1696505"/>
            <a:ext cx="6336170" cy="5025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195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6742"/>
            <a:ext cx="7772400" cy="405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8. [</a:t>
            </a:r>
            <a:r>
              <a:rPr lang="en-US" altLang="ko-KR" sz="2000" b="1" spc="-151" dirty="0" err="1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)] PHP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가 설치된 경우 개발하기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 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60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altLang="ko-KR" sz="1100" spc="-1" dirty="0">
                <a:latin typeface="나눔고딕" pitchFamily="50" charset="-127"/>
                <a:ea typeface="나눔고딕" pitchFamily="50" charset="-127"/>
              </a:rPr>
              <a:t>PHP</a:t>
            </a:r>
            <a:r>
              <a:rPr lang="ko-KR" altLang="en-US" sz="1100" spc="-1" dirty="0">
                <a:latin typeface="나눔고딕" pitchFamily="50" charset="-127"/>
                <a:ea typeface="나눔고딕" pitchFamily="50" charset="-127"/>
              </a:rPr>
              <a:t>가 비지박스에 설치된 경우에는 다음처럼 첨부하여 개발을 할 수 있다</a:t>
            </a:r>
            <a:r>
              <a:rPr lang="en-US" altLang="ko-KR" sz="1100" spc="-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133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0248"/>
            <a:ext cx="7772400" cy="4835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8. [</a:t>
            </a:r>
            <a:r>
              <a:rPr lang="en-US" altLang="ko-KR" sz="2000" b="1" spc="-151" dirty="0" err="1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)] PHP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가 설치된 경우 개발하기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 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61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altLang="ko-KR" sz="1100" spc="-1" dirty="0">
                <a:latin typeface="나눔고딕" pitchFamily="50" charset="-127"/>
                <a:ea typeface="나눔고딕" pitchFamily="50" charset="-127"/>
              </a:rPr>
              <a:t>PHP</a:t>
            </a:r>
            <a:r>
              <a:rPr lang="ko-KR" altLang="en-US" sz="1100" spc="-1" dirty="0">
                <a:latin typeface="나눔고딕" pitchFamily="50" charset="-127"/>
                <a:ea typeface="나눔고딕" pitchFamily="50" charset="-127"/>
              </a:rPr>
              <a:t>가 비지박스에 설치된 경우에는 다음처럼 첨부하여 개발을 할 수 있다</a:t>
            </a:r>
            <a:r>
              <a:rPr lang="en-US" altLang="ko-KR" sz="1100" spc="-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4160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31120" y="2425320"/>
            <a:ext cx="3473640" cy="1041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4000" b="1" strike="noStrike" spc="-250">
                <a:solidFill>
                  <a:srgbClr val="1C314E"/>
                </a:solidFill>
                <a:latin typeface="나눔고딕"/>
                <a:ea typeface="나눔고딕"/>
              </a:rPr>
              <a:t>감사합니다</a:t>
            </a:r>
            <a:endParaRPr lang="en-US" sz="4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Line 2"/>
          <p:cNvSpPr/>
          <p:nvPr/>
        </p:nvSpPr>
        <p:spPr>
          <a:xfrm>
            <a:off x="364680" y="343440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264600" y="6387120"/>
            <a:ext cx="3204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ko-KR" sz="800" b="0" strike="noStrike" spc="-21">
                <a:solidFill>
                  <a:srgbClr val="808080"/>
                </a:solidFill>
                <a:latin typeface="나눔고딕"/>
                <a:ea typeface="나눔고딕"/>
              </a:rPr>
              <a:t>이 문서는 나눔글꼴로 작성되었습니다</a:t>
            </a:r>
            <a:r>
              <a:rPr lang="en-US" sz="800" b="0" strike="noStrike" spc="-21">
                <a:solidFill>
                  <a:srgbClr val="808080"/>
                </a:solidFill>
                <a:latin typeface="나눔고딕"/>
                <a:ea typeface="나눔고딕"/>
              </a:rPr>
              <a:t>. </a:t>
            </a:r>
            <a:r>
              <a:rPr lang="ko-KR" sz="800" b="0" u="sng" strike="noStrike" spc="-21">
                <a:solidFill>
                  <a:srgbClr val="39639D"/>
                </a:solidFill>
                <a:uFillTx/>
                <a:latin typeface="나눔고딕"/>
                <a:ea typeface="나눔고딕"/>
                <a:hlinkClick r:id="rId3"/>
              </a:rPr>
              <a:t>설치하기</a:t>
            </a:r>
            <a:endParaRPr lang="en-US" sz="800" b="0" strike="noStrike" spc="-1">
              <a:latin typeface="나눔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4.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[</a:t>
            </a:r>
            <a:r>
              <a:rPr lang="en-US" altLang="ko-KR" sz="2000" b="1" spc="-151" dirty="0" err="1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라이선스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- GNU/GPL v2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 b="1" spc="-151" dirty="0">
                <a:solidFill>
                  <a:srgbClr val="1C314E"/>
                </a:solidFill>
                <a:latin typeface="나눔고딕"/>
                <a:ea typeface="나눔고딕"/>
              </a:rPr>
              <a:t>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7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3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altLang="ko-KR" sz="1100" spc="-1" dirty="0" err="1">
                <a:latin typeface="나눔고딕" pitchFamily="50" charset="-127"/>
                <a:ea typeface="나눔고딕" pitchFamily="50" charset="-127"/>
              </a:rPr>
              <a:t>BusyBox</a:t>
            </a:r>
            <a:r>
              <a:rPr lang="en-US" altLang="ko-KR" sz="1100" spc="-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1" dirty="0">
                <a:latin typeface="나눔고딕" pitchFamily="50" charset="-127"/>
                <a:ea typeface="나눔고딕" pitchFamily="50" charset="-127"/>
              </a:rPr>
              <a:t>프로젝트에 대해서 공식사이트를 통해서 소개하였다</a:t>
            </a:r>
            <a:r>
              <a:rPr lang="en-US" altLang="ko-KR" sz="1100" spc="-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93" y="1696505"/>
            <a:ext cx="7040654" cy="50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54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85" y="1767472"/>
            <a:ext cx="7045859" cy="4854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5.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8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err="1" smtClean="0">
                <a:latin typeface="나눔고딕" pitchFamily="50" charset="-127"/>
                <a:ea typeface="나눔고딕" pitchFamily="50" charset="-127"/>
              </a:rPr>
              <a:t>톰캣으로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 접속해서 사용할 수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비지박스 텔넷을 개방해주는 하드웨어를 구하기가 조금 힘들다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05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_210304_ipTimeNas4Dual_개발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5545"/>
            <a:ext cx="7772400" cy="3325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DD0F3227-0D1A-4611-AC98-DFB3C0A731FF}"/>
              </a:ext>
            </a:extLst>
          </p:cNvPr>
          <p:cNvSpPr/>
          <p:nvPr/>
        </p:nvSpPr>
        <p:spPr>
          <a:xfrm>
            <a:off x="263520" y="195120"/>
            <a:ext cx="794052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1.1 </a:t>
            </a:r>
            <a:r>
              <a:rPr lang="en-US" altLang="ko-KR" sz="1000" b="0" strike="noStrike" spc="-32" dirty="0" err="1" smtClean="0">
                <a:solidFill>
                  <a:srgbClr val="0D0D0D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) - Apache Tomcat9, PHP </a:t>
            </a:r>
            <a:r>
              <a:rPr lang="ko-KR" alt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개발 환경설정 가이드 </a:t>
            </a:r>
            <a:r>
              <a:rPr lang="en-US" altLang="ko-KR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(2021-03-04)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="" xmlns:a16="http://schemas.microsoft.com/office/drawing/2014/main" id="{16328022-90A9-4CA8-94EA-050F3420E509}"/>
              </a:ext>
            </a:extLst>
          </p:cNvPr>
          <p:cNvSpPr/>
          <p:nvPr/>
        </p:nvSpPr>
        <p:spPr>
          <a:xfrm>
            <a:off x="364680" y="54756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="" xmlns:a16="http://schemas.microsoft.com/office/drawing/2014/main" id="{ADA10CB1-1AC4-401D-AA45-5A70C085EFA8}"/>
              </a:ext>
            </a:extLst>
          </p:cNvPr>
          <p:cNvSpPr/>
          <p:nvPr/>
        </p:nvSpPr>
        <p:spPr>
          <a:xfrm>
            <a:off x="256680" y="700200"/>
            <a:ext cx="851400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5. [</a:t>
            </a:r>
            <a:r>
              <a:rPr lang="en-US" altLang="ko-KR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BusyBox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비지박스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)]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텔넷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(Telnet)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접속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/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아파치 </a:t>
            </a:r>
            <a:r>
              <a:rPr lang="ko-KR" altLang="en-US" sz="2000" b="1" spc="-151" dirty="0" err="1" smtClean="0">
                <a:solidFill>
                  <a:srgbClr val="1C314E"/>
                </a:solidFill>
                <a:latin typeface="나눔고딕"/>
                <a:ea typeface="나눔고딕"/>
              </a:rPr>
              <a:t>톰캣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9 </a:t>
            </a:r>
            <a:r>
              <a:rPr lang="ko-KR" altLang="en-US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설치하기  </a:t>
            </a:r>
            <a:r>
              <a:rPr lang="en-US" altLang="ko-KR" sz="2000" b="1" spc="-151" dirty="0" smtClean="0">
                <a:solidFill>
                  <a:srgbClr val="1C314E"/>
                </a:solidFill>
                <a:latin typeface="나눔고딕"/>
                <a:ea typeface="나눔고딕"/>
              </a:rPr>
              <a:t>(2021-03-04)</a:t>
            </a:r>
            <a:endParaRPr lang="en-US" altLang="ko-KR" sz="2000" b="1" spc="-1" dirty="0">
              <a:latin typeface="나눔고딕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="" xmlns:a16="http://schemas.microsoft.com/office/drawing/2014/main" id="{82B2CAFE-2C9C-4D8B-9903-678CA0CD007E}"/>
              </a:ext>
            </a:extLst>
          </p:cNvPr>
          <p:cNvSpPr/>
          <p:nvPr/>
        </p:nvSpPr>
        <p:spPr>
          <a:xfrm>
            <a:off x="7277400" y="195120"/>
            <a:ext cx="158364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D15E0137-9E2D-419D-9943-DEBB93C34F03}" type="slidenum">
              <a:rPr lang="en-US" sz="1000" b="0" strike="noStrike" spc="-32">
                <a:solidFill>
                  <a:srgbClr val="0D0D0D"/>
                </a:solidFill>
                <a:latin typeface="나눔고딕"/>
                <a:ea typeface="나눔고딕"/>
              </a:rPr>
              <a:t>9</a:t>
            </a:fld>
            <a:r>
              <a:rPr lang="en-US" sz="1000" b="0" strike="noStrike" spc="-32" dirty="0">
                <a:solidFill>
                  <a:srgbClr val="0D0D0D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32" dirty="0" smtClean="0">
                <a:solidFill>
                  <a:srgbClr val="0D0D0D"/>
                </a:solidFill>
                <a:latin typeface="나눔고딕"/>
                <a:ea typeface="나눔고딕"/>
              </a:rPr>
              <a:t>/ 62</a:t>
            </a:r>
            <a:endParaRPr lang="en-US" sz="1000" b="0" strike="noStrike" spc="-1" dirty="0">
              <a:latin typeface="나눔고딕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56680" y="1193774"/>
            <a:ext cx="8470080" cy="502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사용방법은 간단하다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ko-KR" altLang="en-US" sz="1100" spc="-1" dirty="0" err="1" smtClean="0"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ko-KR" altLang="en-US" sz="1100" spc="-1" dirty="0" smtClean="0">
                <a:latin typeface="나눔고딕" pitchFamily="50" charset="-127"/>
                <a:ea typeface="나눔고딕" pitchFamily="50" charset="-127"/>
              </a:rPr>
              <a:t> 명령어를 그대로 적용하고 있다</a:t>
            </a:r>
            <a:r>
              <a:rPr lang="en-US" altLang="ko-KR" sz="1100" spc="-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spc="-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87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4912</TotalTime>
  <Words>3009</Words>
  <Application>Microsoft Office PowerPoint</Application>
  <PresentationFormat>화면 슬라이드 쇼(4:3)</PresentationFormat>
  <Paragraphs>267</Paragraphs>
  <Slides>62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hello</cp:lastModifiedBy>
  <cp:revision>984</cp:revision>
  <cp:lastPrinted>2011-08-28T13:13:29Z</cp:lastPrinted>
  <dcterms:created xsi:type="dcterms:W3CDTF">2011-08-24T01:05:33Z</dcterms:created>
  <dcterms:modified xsi:type="dcterms:W3CDTF">2021-03-04T14:54:55Z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화면 슬라이드 쇼(4:3)</vt:lpwstr>
  </property>
  <property fmtid="{D5CDD505-2E9C-101B-9397-08002B2CF9AE}" pid="4" name="Slides">
    <vt:i4>23</vt:i4>
  </property>
</Properties>
</file>