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2" r:id="rId11"/>
    <p:sldId id="289" r:id="rId12"/>
    <p:sldId id="290" r:id="rId13"/>
    <p:sldId id="291" r:id="rId14"/>
    <p:sldId id="293" r:id="rId15"/>
    <p:sldId id="294" r:id="rId16"/>
    <p:sldId id="296" r:id="rId17"/>
    <p:sldId id="295" r:id="rId18"/>
    <p:sldId id="297" r:id="rId19"/>
    <p:sldId id="299" r:id="rId20"/>
    <p:sldId id="298" r:id="rId21"/>
    <p:sldId id="269" r:id="rId22"/>
    <p:sldId id="300" r:id="rId23"/>
    <p:sldId id="278" r:id="rId24"/>
  </p:sldIdLst>
  <p:sldSz cx="9144000" cy="6858000" type="screen4x3"/>
  <p:notesSz cx="6805613" cy="9939338"/>
  <p:embeddedFontLst>
    <p:embeddedFont>
      <p:font typeface="나눔고딕" pitchFamily="50" charset="-127"/>
      <p:regular r:id="rId27"/>
      <p:bold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-131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google.co.kr/url?sa=i&amp;rct=j&amp;q=&amp;esrc=s&amp;source=imgres&amp;cd=&amp;cad=rja&amp;uact=8&amp;ved=2ahUKEwjG383qlPTcAhWMxrwKHREfAhAQjRx6BAgBEAU&amp;url=http%3A%2F%2Fopenjdk.java.net%2F&amp;psig=AOvVaw0qN8euq6JASRBpzReY53yA&amp;ust=153459790703766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9788" y="2387250"/>
            <a:ext cx="7772400" cy="992053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2800" b="1" spc="-250" dirty="0" err="1" smtClean="0">
                <a:solidFill>
                  <a:schemeClr val="accent4">
                    <a:lumMod val="50000"/>
                  </a:schemeClr>
                </a:solidFill>
              </a:rPr>
              <a:t>JasperAccount</a:t>
            </a:r>
            <a: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</a:rPr>
              <a:t> – MVC</a:t>
            </a:r>
            <a:b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</a:rPr>
              <a:t>- IFRS Report - </a:t>
            </a:r>
            <a:r>
              <a:rPr lang="ko-KR" altLang="en-US" sz="2800" b="1" spc="-250" dirty="0" smtClean="0">
                <a:solidFill>
                  <a:schemeClr val="accent4">
                    <a:lumMod val="50000"/>
                  </a:schemeClr>
                </a:solidFill>
              </a:rPr>
              <a:t>생성 시스템</a:t>
            </a:r>
            <a:endParaRPr lang="ko-KR" altLang="en-US" sz="2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4" y="3948830"/>
            <a:ext cx="3282585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2018.08.17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Jasper(rabbit.white@daum.net)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2" y="3989119"/>
            <a:ext cx="2016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2016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2016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다국어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(Multilingual – Developers Guide)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다국어 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(Multilingual – Developers Guide)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25" y="1646991"/>
            <a:ext cx="70961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번역자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(Translator)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8000" y="1117600"/>
            <a:ext cx="4533348" cy="8762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자기 국가 언어를 만들어서 파일을 생성하도록 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   타 국가언어의 내용을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복사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”, “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붙여넣기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하여 모국어로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번역하도록 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클래스 명을 바꾼다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 “Lang_{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모국어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}”</a:t>
            </a:r>
          </a:p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3. UTF-8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로 저장해야 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8000" y="1993900"/>
            <a:ext cx="4533900" cy="88899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1. Create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your own national language to create files.</a:t>
            </a:r>
          </a:p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 Translate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the contents of other national languages into mother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b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 tongue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by "copy" and "paste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.” </a:t>
            </a:r>
          </a:p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2. Change the Classes Name. (Ex) “Lang_{National Language}”</a:t>
            </a:r>
          </a:p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3. Must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be stored as UTF-8.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다국어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(Multilingual – Developers Guide)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다국어 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(Multilingual – Developers Guide)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번역자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(Translator)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31" y="1680955"/>
            <a:ext cx="70866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 flipH="1">
            <a:off x="3633788" y="5210175"/>
            <a:ext cx="395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633788" y="5838825"/>
            <a:ext cx="395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33788" y="5205413"/>
            <a:ext cx="0" cy="642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66900" y="5016500"/>
            <a:ext cx="1828801" cy="4064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언어 팩 추가하기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= To 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add a language pack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다국어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(Multilingual – Developers Guide)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다국어 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(Multilingual – Developers Guide)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번역자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(Translator)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666875"/>
            <a:ext cx="78581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605212" y="4495800"/>
            <a:ext cx="4471988" cy="4064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작성한 모국어를 등록하도록 한다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Register your mother tongue.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5212" y="4953000"/>
            <a:ext cx="4471988" cy="406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require_once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$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rootDir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. “/view/language/{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FileName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}.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php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= example) 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require_once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$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rootDir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. “/view/language/{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FileName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}.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php</a:t>
            </a:r>
            <a:endParaRPr lang="ko-KR" altLang="en-US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Report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Guide for Developers)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Guide for Developers)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보고서 개발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(Reporting Development)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8500" y="1790701"/>
            <a:ext cx="3204000" cy="25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View/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/accountbook.php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8500" y="2120901"/>
            <a:ext cx="3204000" cy="292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Controller/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/ifrsSystem.php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5300" y="2921000"/>
          <a:ext cx="8153399" cy="116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4845"/>
                <a:gridCol w="1636000"/>
                <a:gridCol w="2154732"/>
                <a:gridCol w="1808911"/>
                <a:gridCol w="1808911"/>
              </a:tblGrid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r>
                        <a:rPr lang="en-US" altLang="ko-KR" sz="1100" dirty="0" smtClean="0"/>
                        <a:t>(ID)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r>
                        <a:rPr lang="en-US" altLang="ko-KR" sz="1100" dirty="0" smtClean="0"/>
                        <a:t>(Categories)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</a:t>
                      </a:r>
                      <a:r>
                        <a:rPr lang="ko-KR" altLang="en-US" sz="1100" dirty="0" smtClean="0"/>
                        <a:t>차 분류</a:t>
                      </a:r>
                      <a:r>
                        <a:rPr lang="en-US" altLang="ko-KR" sz="1100" dirty="0" smtClean="0"/>
                        <a:t>)2 – Categories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FileName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파일명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</a:t>
                      </a: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(Users)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View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ifrs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AccountBook.php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 </a:t>
                      </a: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개발자</a:t>
                      </a: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Controller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ifrs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ifrsSystem.php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 </a:t>
                      </a: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개발자</a:t>
                      </a: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Report–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Guide for Developers)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Guide for Developers)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보고서 개발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(Reporting Development)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1681163"/>
            <a:ext cx="85598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55600" y="57023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ko-KR" altLang="en-US" sz="1200" b="1" dirty="0" err="1" smtClean="0">
                <a:latin typeface="나눔고딕" pitchFamily="50" charset="-127"/>
                <a:ea typeface="나눔고딕" pitchFamily="50" charset="-127"/>
              </a:rPr>
              <a:t>탬플릿을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작성하는 영역이다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= This is the area where the report template is created.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674813"/>
            <a:ext cx="85661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Report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Guide for Developers)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</a:t>
            </a:r>
            <a:r>
              <a:rPr lang="en-US" altLang="ko-KR" sz="1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Guide for Developers)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보고서 개발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(Reporting Development)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600" y="59817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보고서 엔진에 대한 구현 부분이다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= It is the implementation part of the report engine.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(Reports &amp; Databases – Guides for Developers)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(Reports &amp; Databases – Guides for Developers)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데이터베이스 개발자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8500" y="1790701"/>
            <a:ext cx="3204000" cy="25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View/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/accountbook.php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8500" y="2120901"/>
            <a:ext cx="3204000" cy="292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Controller/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/ifrsSystem.php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5300" y="2921000"/>
          <a:ext cx="8153399" cy="1303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4845"/>
                <a:gridCol w="1636000"/>
                <a:gridCol w="2154732"/>
                <a:gridCol w="1808911"/>
                <a:gridCol w="1808911"/>
              </a:tblGrid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r>
                        <a:rPr lang="en-US" altLang="ko-KR" sz="1100" dirty="0" smtClean="0"/>
                        <a:t>(ID)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r>
                        <a:rPr lang="en-US" altLang="ko-KR" sz="1100" dirty="0" smtClean="0"/>
                        <a:t>(Categories)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</a:t>
                      </a:r>
                      <a:r>
                        <a:rPr lang="ko-KR" altLang="en-US" sz="1100" dirty="0" smtClean="0"/>
                        <a:t>차 분류</a:t>
                      </a:r>
                      <a:r>
                        <a:rPr lang="en-US" altLang="ko-KR" sz="1100" dirty="0" smtClean="0"/>
                        <a:t>)2 – Categories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FileName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파일명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</a:t>
                      </a: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(Users)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View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ifrs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AccountBook.php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 </a:t>
                      </a: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개발자</a:t>
                      </a: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Controller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ifrs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ifrsSystem.php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IFRS </a:t>
                      </a: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개발자</a:t>
                      </a: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데이터베이스개발자</a:t>
                      </a:r>
                      <a:endParaRPr lang="en-US" altLang="ko-KR" sz="11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Controller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Ifrs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JasperAccount.php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데이터베이스개발자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98500" y="2489201"/>
            <a:ext cx="3204000" cy="292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Controller/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/ifrsSystem.php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(Reports &amp; Databases – Guides for Developers)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(Reports &amp; Databases – Guides for Developers)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데이터베이스 개발자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600" y="52959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보고서 엔진에 대한 구현 부분이다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= It is the implementation part of the report engine.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1774825"/>
            <a:ext cx="8534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및 사용방법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(How to Install and Use)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및 사용방법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(How to Install and Use)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697986"/>
            <a:ext cx="8496300" cy="482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17500" y="12446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데이터베이스 생성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테이블 하나를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에 넣으면 설치가 완료된다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 =  Create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Database - One table is placed in SQL to complete the installation.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및 사용방법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(How to Install and Use)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및 사용방법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(How to Install and Use)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500" y="12446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환경설정하기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(To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configure)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774825"/>
            <a:ext cx="8134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1" y="983916"/>
            <a:ext cx="8710249" cy="530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(About My Project)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(Goal)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연구보고서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(Research Report)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개발도구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(Development Tools)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(Data Structure)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(Performance)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다국어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(Multilingual – Guide for Developers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Report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Guide for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Developers)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보고서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데이터베이스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(Reports &amp; Databases – Guides for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Developers)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및 사용방법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(How to Install and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Use)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소요일정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라이센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484374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2336106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276197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187838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1910240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056863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rgbClr val="1D314E"/>
                </a:solidFill>
              </a:rPr>
              <a:t>목차</a:t>
            </a:r>
            <a:r>
              <a:rPr lang="en-US" altLang="ko-KR" sz="2000" b="1" dirty="0" smtClean="0">
                <a:solidFill>
                  <a:srgbClr val="1D314E"/>
                </a:solidFill>
              </a:rPr>
              <a:t>(Content of List)</a:t>
            </a:r>
            <a:endParaRPr lang="ko-KR" altLang="en-US" sz="2000" b="1" dirty="0">
              <a:solidFill>
                <a:srgbClr val="1D314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4474" y="3598656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64474" y="406248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64474" y="448158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64474" y="493878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474" y="534518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64474" y="5776982"/>
            <a:ext cx="8172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6277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및 사용방법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(How to Install and Use)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및 사용방법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(How to Install and Use)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500" y="1206500"/>
            <a:ext cx="8496300" cy="40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실행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(Running)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" y="1639976"/>
            <a:ext cx="8559800" cy="492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44500" y="2070100"/>
            <a:ext cx="7975600" cy="2667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http://{UserHost}:{Port}/{Directory || Home Directory}/book/{table Name}/{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userName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startDate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endDate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}/{language}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800" y="2413000"/>
            <a:ext cx="7975600" cy="2667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http://{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사용자호스트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디렉터리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||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홈 디렉터리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}/book/{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테이블명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사용자명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랜덤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시작일자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종료일자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}/{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언어팩명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368959" y="2428875"/>
            <a:ext cx="8406740" cy="3609976"/>
            <a:chOff x="3157248" y="2428875"/>
            <a:chExt cx="5618452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79" y="3342486"/>
              <a:ext cx="1345595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02603" y="3774445"/>
              <a:ext cx="1871543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75879" y="4272287"/>
              <a:ext cx="130311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90701" y="4959328"/>
              <a:ext cx="1224411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99003" y="4955119"/>
              <a:ext cx="1199797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20315" y="5618286"/>
              <a:ext cx="1326939" cy="242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197867" y="3307900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197867" y="4231463"/>
              <a:ext cx="1359377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5962350" y="3733296"/>
              <a:ext cx="2790934" cy="1707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556659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366370" y="4916175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094088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488152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898084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295920" y="5576779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4" y="188690"/>
            <a:ext cx="4867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소요일정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(Schedule)</a:t>
            </a:r>
            <a:endParaRPr lang="en-US" altLang="ko-KR" sz="11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322549" y="12755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일정에 관한 사항은 주석으로 표기하였음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(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Matters concerning the schedule are written in notes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spc="-150" dirty="0" smtClean="0">
                <a:solidFill>
                  <a:srgbClr val="1D314E"/>
                </a:solidFill>
              </a:rPr>
              <a:t>소요일정</a:t>
            </a:r>
            <a:r>
              <a:rPr lang="en-US" altLang="ko-KR" sz="2400" b="1" spc="-150" dirty="0" smtClean="0">
                <a:solidFill>
                  <a:srgbClr val="1D314E"/>
                </a:solidFill>
              </a:rPr>
              <a:t>(Schedule)</a:t>
            </a:r>
            <a:endParaRPr lang="ko-KR" altLang="en-US" sz="2400" b="1" spc="-150" dirty="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4" y="188690"/>
            <a:ext cx="4867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라이선스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(License)</a:t>
            </a:r>
            <a:endParaRPr lang="en-US" altLang="ko-KR" sz="11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347949" y="15422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</a:rPr>
              <a:t>License(</a:t>
            </a:r>
            <a:r>
              <a:rPr lang="ko-KR" altLang="en-US" sz="1200" b="1" dirty="0" smtClean="0">
                <a:solidFill>
                  <a:srgbClr val="3D3C3E"/>
                </a:solidFill>
              </a:rPr>
              <a:t>라이선스</a:t>
            </a:r>
            <a:r>
              <a:rPr lang="en-US" altLang="ko-KR" sz="1200" b="1" dirty="0" smtClean="0">
                <a:solidFill>
                  <a:srgbClr val="3D3C3E"/>
                </a:solidFill>
              </a:rPr>
              <a:t>): </a:t>
            </a:r>
            <a:r>
              <a:rPr lang="en-US" altLang="ko-KR" sz="1200" dirty="0" smtClean="0">
                <a:solidFill>
                  <a:srgbClr val="3D3C3E"/>
                </a:solidFill>
              </a:rPr>
              <a:t>GNU/GPLv3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</a:rPr>
              <a:t>Copyright(</a:t>
            </a:r>
            <a:r>
              <a:rPr lang="ko-KR" altLang="en-US" sz="1200" b="1" dirty="0" smtClean="0">
                <a:solidFill>
                  <a:srgbClr val="3D3C3E"/>
                </a:solidFill>
              </a:rPr>
              <a:t>카피라이트</a:t>
            </a:r>
            <a:r>
              <a:rPr lang="en-US" altLang="ko-KR" sz="1200" b="1" dirty="0" smtClean="0">
                <a:solidFill>
                  <a:srgbClr val="3D3C3E"/>
                </a:solidFill>
              </a:rPr>
              <a:t>): </a:t>
            </a:r>
            <a:r>
              <a:rPr lang="en-US" altLang="ko-KR" sz="1200" dirty="0" smtClean="0">
                <a:solidFill>
                  <a:srgbClr val="3D3C3E"/>
                </a:solidFill>
              </a:rPr>
              <a:t>2018. Copyright@ Jasper All right Reserved.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spc="-150" dirty="0" smtClean="0">
                <a:solidFill>
                  <a:srgbClr val="1D314E"/>
                </a:solidFill>
              </a:rPr>
              <a:t>라이선스</a:t>
            </a:r>
            <a:r>
              <a:rPr lang="en-US" altLang="ko-KR" sz="2400" b="1" spc="-150" dirty="0" smtClean="0">
                <a:solidFill>
                  <a:srgbClr val="1D314E"/>
                </a:solidFill>
              </a:rPr>
              <a:t>(License)</a:t>
            </a:r>
            <a:endParaRPr lang="ko-KR" altLang="en-US" sz="2400" b="1" spc="-150" dirty="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6828" y="2253070"/>
            <a:ext cx="8239846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 err="1" smtClean="0">
                <a:solidFill>
                  <a:schemeClr val="accent4">
                    <a:lumMod val="50000"/>
                  </a:schemeClr>
                </a:solidFill>
              </a:rPr>
              <a:t>JasperAccount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Project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29669" y="4359965"/>
            <a:ext cx="1139687" cy="113968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27234" y="4770782"/>
            <a:ext cx="1139687" cy="11396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18851" y="4678017"/>
            <a:ext cx="1139687" cy="11396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소개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(About My Project)</a:t>
            </a:r>
            <a:endParaRPr lang="en-US" altLang="ko-KR" sz="11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(About My Project)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11842"/>
            <a:ext cx="8470547" cy="701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한글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IFRS(International Financial Reporting System)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표준 규격을 적용한 계정 시스템을 고안하였다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영어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An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entity has designed an accounting system that applies the International Financial Reporting System (IFRS)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     standard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835" y="2756443"/>
            <a:ext cx="1828800" cy="7818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원장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(Book / Household)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0192" y="2796202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재무상태표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(Financial</a:t>
            </a:r>
          </a:p>
          <a:p>
            <a:pPr algn="ctr"/>
            <a:r>
              <a:rPr lang="en-US" altLang="ko-KR" sz="1200" b="1" dirty="0" smtClean="0"/>
              <a:t>Statement)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4174435" y="2782951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손익계산서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(Profit Statement)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658678" y="2769698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현금흐름표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(Cash Flow</a:t>
            </a:r>
          </a:p>
          <a:p>
            <a:pPr algn="ctr"/>
            <a:r>
              <a:rPr lang="en-US" altLang="ko-KR" sz="1200" b="1" dirty="0" smtClean="0"/>
              <a:t>Statement)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7142922" y="2769698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자본변동표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en-US" altLang="ko-KR" sz="1100" b="1" dirty="0" smtClean="0"/>
              <a:t>(Change in Equity Tables)</a:t>
            </a:r>
            <a:endParaRPr lang="ko-KR" altLang="en-US" sz="1100" b="1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85392" y="4777406"/>
            <a:ext cx="34455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16835" y="4638251"/>
            <a:ext cx="1828800" cy="7818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원장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(Book / Household)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0192" y="4678010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재무상태표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(Financial</a:t>
            </a:r>
          </a:p>
          <a:p>
            <a:pPr algn="ctr"/>
            <a:r>
              <a:rPr lang="en-US" altLang="ko-KR" sz="1200" b="1" dirty="0" smtClean="0"/>
              <a:t>Statement)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4174435" y="4664759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손익계산서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(Profit Statement)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58678" y="4651506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현금흐름표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(Cash Flow</a:t>
            </a:r>
          </a:p>
          <a:p>
            <a:pPr algn="ctr"/>
            <a:r>
              <a:rPr lang="en-US" altLang="ko-KR" sz="1200" b="1" dirty="0" smtClean="0"/>
              <a:t>Statement)</a:t>
            </a:r>
            <a:endParaRPr lang="ko-KR" altLang="en-US" sz="1200" b="1" dirty="0"/>
          </a:p>
        </p:txBody>
      </p:sp>
      <p:sp>
        <p:nvSpPr>
          <p:cNvPr id="28" name="직사각형 27"/>
          <p:cNvSpPr/>
          <p:nvPr/>
        </p:nvSpPr>
        <p:spPr>
          <a:xfrm>
            <a:off x="7142922" y="4651506"/>
            <a:ext cx="1205947" cy="7023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자본변동표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en-US" altLang="ko-KR" sz="1100" b="1" dirty="0" smtClean="0"/>
              <a:t>(Change in Equity Tables)</a:t>
            </a:r>
            <a:endParaRPr lang="ko-KR" altLang="en-US" sz="1100" b="1" dirty="0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2332382" y="4982809"/>
            <a:ext cx="371061" cy="331304"/>
            <a:chOff x="2451652" y="5420139"/>
            <a:chExt cx="371061" cy="331304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451652" y="5579165"/>
              <a:ext cx="3710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2637182" y="5420139"/>
              <a:ext cx="1" cy="3313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856382" y="4982809"/>
            <a:ext cx="371061" cy="331304"/>
            <a:chOff x="2451652" y="5420139"/>
            <a:chExt cx="371061" cy="33130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451652" y="5579165"/>
              <a:ext cx="3710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2637182" y="5420139"/>
              <a:ext cx="1" cy="3313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5353878" y="4982809"/>
            <a:ext cx="371061" cy="331304"/>
            <a:chOff x="2451652" y="5420139"/>
            <a:chExt cx="371061" cy="33130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451652" y="5579165"/>
              <a:ext cx="3710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637182" y="5420139"/>
              <a:ext cx="1" cy="3313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6811617" y="4982809"/>
            <a:ext cx="371061" cy="331304"/>
            <a:chOff x="2451652" y="5420139"/>
            <a:chExt cx="371061" cy="33130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2451652" y="5579165"/>
              <a:ext cx="37106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2637182" y="5420139"/>
              <a:ext cx="1" cy="3313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50573" y="3896138"/>
            <a:ext cx="644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연속적인 흐름으로 생산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실시간으로 처리함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 - Production with continuous flow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(Real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time)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573" y="2438399"/>
            <a:ext cx="266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수동으로 작성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(Writing in Manual)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896140" y="4777406"/>
            <a:ext cx="34455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80384" y="4777406"/>
            <a:ext cx="34455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891132" y="4777406"/>
            <a:ext cx="34455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690190" y="4253942"/>
            <a:ext cx="5658679" cy="344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Reporting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6834" y="4253942"/>
            <a:ext cx="1815550" cy="344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Record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(Goal)</a:t>
            </a:r>
            <a:endParaRPr lang="en-US" altLang="ko-KR" sz="11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marL="333375" indent="-333375" algn="l">
              <a:lnSpc>
                <a:spcPct val="175000"/>
              </a:lnSpc>
            </a:pP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(Goal)</a:t>
            </a:r>
            <a:endParaRPr lang="en-US" altLang="ko-KR" sz="20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3622" y="1472087"/>
            <a:ext cx="7903544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실시간 회계처리로 업무 향상 및 능률을 고취시킨다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Improve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business and increase efficiency with real-time accounting.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723622" y="1949166"/>
            <a:ext cx="7903544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개인까지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IFRS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시스템이 적용될 수 있는 모델을 고안한다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Develop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 model that enables an individual to apply the IFRS system.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내용 개체 틀 2"/>
          <p:cNvSpPr txBox="1">
            <a:spLocks/>
          </p:cNvSpPr>
          <p:nvPr/>
        </p:nvSpPr>
        <p:spPr>
          <a:xfrm>
            <a:off x="723622" y="2439497"/>
            <a:ext cx="7903544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개인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기업 등을 넘어서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IFRS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시스템을 통해서 회계정보를 투명하게 만든다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Transparency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of accounting information is made through the IFRS system beyond individuals and entities.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내용 개체 틀 2"/>
          <p:cNvSpPr txBox="1">
            <a:spLocks/>
          </p:cNvSpPr>
          <p:nvPr/>
        </p:nvSpPr>
        <p:spPr>
          <a:xfrm>
            <a:off x="723622" y="2956332"/>
            <a:ext cx="7903544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개발자의 창의력 증진 및 업무 개선을 추구할 수 있다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Web 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developers may seek to enhance their creativity and improve their work.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연구보고서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(Research Report)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연구보고서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(Research Report)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405826"/>
            <a:ext cx="8470547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프로젝트를 수행하면서 연구 보고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대해서 궁금한 점이 있다면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문의하기 바란다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If you have questions about the research report while carrying out this project, please contact us by email.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59795" y="1935917"/>
            <a:ext cx="8470547" cy="489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나의 연구 결과에 대해서 관련 전문 학회 등에 개제를 신청하였다</a:t>
            </a: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 have applied for a revision to the relevant academic community for the results of my research.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개발도구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(Development Tools)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개발도구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(Development Tools)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37322" y="1317488"/>
          <a:ext cx="846813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307"/>
                <a:gridCol w="2002319"/>
                <a:gridCol w="1847226"/>
                <a:gridCol w="1802296"/>
                <a:gridCol w="1470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컴파일러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(Compiler)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데이터베이스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(Database)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운영체제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(Operation System)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통합개발환경</a:t>
                      </a:r>
                      <a:endParaRPr lang="en-US" altLang="ko-KR" sz="12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(Integration Development Environment)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  <a:r>
                        <a:rPr lang="en-US" altLang="ko-KR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(Remarks)</a:t>
                      </a:r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PHP Version 5.2.9-2</a:t>
                      </a:r>
                    </a:p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(PHP License)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MySQL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5.0.77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(GNU/GPL)</a:t>
                      </a:r>
                      <a:endParaRPr lang="ko-KR" altLang="en-US" sz="12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Windows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1. Eclipse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Jee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photon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10.02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AcroEdit</a:t>
                      </a:r>
                      <a:endParaRPr lang="ko-KR" altLang="en-US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PHP Version 5.6.36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(PHP License)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MysqLnd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5.0.11-</a:t>
                      </a:r>
                      <a:b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dev - 20120503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(GNU/GPL)</a:t>
                      </a:r>
                      <a:endParaRPr lang="ko-KR" altLang="en-US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Windows</a:t>
                      </a:r>
                    </a:p>
                    <a:p>
                      <a:pPr marL="228600" indent="-228600" algn="ctr" latinLnBrk="1">
                        <a:buAutoNum type="arabicPeriod"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1. Eclipse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Jee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photon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OpenJDK</a:t>
                      </a: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 10.02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3. </a:t>
                      </a:r>
                      <a:r>
                        <a:rPr lang="en-US" altLang="ko-KR" sz="1200" b="1" dirty="0" err="1" smtClean="0">
                          <a:latin typeface="나눔고딕" pitchFamily="50" charset="-127"/>
                          <a:ea typeface="나눔고딕" pitchFamily="50" charset="-127"/>
                        </a:rPr>
                        <a:t>AcroEdit</a:t>
                      </a:r>
                      <a:endParaRPr lang="ko-KR" altLang="en-US" sz="12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688" y="4890252"/>
            <a:ext cx="64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3106" y="4223508"/>
            <a:ext cx="1504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544" y="4875971"/>
            <a:ext cx="1876839" cy="49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166" y="4017689"/>
            <a:ext cx="792850" cy="7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926" y="5512285"/>
            <a:ext cx="81907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1567" y="4290388"/>
            <a:ext cx="619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OpenJDK에 대한 이미지 검색결과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4031" y="5073576"/>
            <a:ext cx="1267897" cy="346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자료구조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(Data Structure)</a:t>
            </a:r>
            <a:endParaRPr lang="en-US" altLang="ko-KR" sz="11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자료구조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(Data Structure)</a:t>
            </a:r>
            <a:endParaRPr lang="en-US" altLang="ko-KR" sz="20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368" y="1378225"/>
            <a:ext cx="3419069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카테고리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(Category)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366" y="1828798"/>
            <a:ext cx="3419069" cy="397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Array();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367" y="2279372"/>
            <a:ext cx="3420982" cy="397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차원 배열 구조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65962" y="1378225"/>
            <a:ext cx="3458838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다중 언어 팩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(Multi-Language-Pack)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5959" y="1828798"/>
            <a:ext cx="3458872" cy="397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Array();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65960" y="2279372"/>
            <a:ext cx="3460807" cy="397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차원 배열 구조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26205" y="2729947"/>
            <a:ext cx="2914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lang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lang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][category]</a:t>
            </a:r>
          </a:p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lang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][category][description]</a:t>
            </a:r>
          </a:p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lang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][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description]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3904" y="2729947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[category]</a:t>
            </a:r>
          </a:p>
          <a:p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msg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[category][description]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4881" y="3670851"/>
            <a:ext cx="861392" cy="371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category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4881" y="4147929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Asset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자산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4881" y="4558748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Debt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부채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4881" y="4969567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Capital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자본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881" y="5380385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Income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수입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4881" y="5791204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Outcome</a:t>
            </a:r>
          </a:p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지출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73351" y="3617842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Description[0]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73351" y="4081672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Description[n]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73351" y="4479236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Description[0]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73351" y="4943066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Description[n]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351" y="5738193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Description[0]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73351" y="6202023"/>
            <a:ext cx="1139686" cy="2252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Description[n]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화살표 연결선 37"/>
          <p:cNvCxnSpPr>
            <a:stCxn id="30" idx="1"/>
            <a:endCxn id="25" idx="3"/>
          </p:cNvCxnSpPr>
          <p:nvPr/>
        </p:nvCxnSpPr>
        <p:spPr>
          <a:xfrm flipH="1">
            <a:off x="1696273" y="3730486"/>
            <a:ext cx="477078" cy="6029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1"/>
            <a:endCxn id="25" idx="3"/>
          </p:cNvCxnSpPr>
          <p:nvPr/>
        </p:nvCxnSpPr>
        <p:spPr>
          <a:xfrm flipH="1">
            <a:off x="1696273" y="4194316"/>
            <a:ext cx="477078" cy="139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1"/>
            <a:endCxn id="26" idx="3"/>
          </p:cNvCxnSpPr>
          <p:nvPr/>
        </p:nvCxnSpPr>
        <p:spPr>
          <a:xfrm flipH="1">
            <a:off x="1696273" y="4591880"/>
            <a:ext cx="477078" cy="152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4" idx="1"/>
            <a:endCxn id="26" idx="3"/>
          </p:cNvCxnSpPr>
          <p:nvPr/>
        </p:nvCxnSpPr>
        <p:spPr>
          <a:xfrm flipH="1" flipV="1">
            <a:off x="1696273" y="4744279"/>
            <a:ext cx="477078" cy="3114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1"/>
            <a:endCxn id="29" idx="3"/>
          </p:cNvCxnSpPr>
          <p:nvPr/>
        </p:nvCxnSpPr>
        <p:spPr>
          <a:xfrm flipH="1">
            <a:off x="1696273" y="5850837"/>
            <a:ext cx="477078" cy="1258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6" idx="1"/>
            <a:endCxn id="29" idx="3"/>
          </p:cNvCxnSpPr>
          <p:nvPr/>
        </p:nvCxnSpPr>
        <p:spPr>
          <a:xfrm flipH="1" flipV="1">
            <a:off x="1696273" y="5976735"/>
            <a:ext cx="477078" cy="337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479218" y="3697355"/>
            <a:ext cx="861392" cy="371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lang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79218" y="4174433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k</a:t>
            </a:r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o-kr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79218" y="4585252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atin typeface="나눔고딕" pitchFamily="50" charset="-127"/>
                <a:ea typeface="나눔고딕" pitchFamily="50" charset="-127"/>
              </a:rPr>
              <a:t>english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79218" y="4996071"/>
            <a:ext cx="861392" cy="3710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….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4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(Performance)</a:t>
            </a:r>
            <a:endParaRPr lang="en-US" altLang="ko-KR" sz="11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성능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(Performance)</a:t>
            </a:r>
            <a:endParaRPr lang="en-US" altLang="ko-KR" sz="20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30884" y="4969551"/>
            <a:ext cx="1378218" cy="781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MySQL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5.0 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Community Edition</a:t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050" b="1" dirty="0" err="1" smtClean="0">
                <a:latin typeface="나눔고딕" pitchFamily="50" charset="-127"/>
                <a:ea typeface="나눔고딕" pitchFamily="50" charset="-127"/>
              </a:rPr>
              <a:t>B+Tree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 Engine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499648" y="4386463"/>
            <a:ext cx="1325218" cy="13252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100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64614" y="465149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Million / 52Sec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53784" y="3631091"/>
            <a:ext cx="13548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R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eporting</a:t>
            </a: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보고서 생성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40616" y="1577006"/>
            <a:ext cx="2702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M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ulti–Language-Pack</a:t>
            </a:r>
            <a:b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다중 언어 팩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23721" y="2491403"/>
            <a:ext cx="265042" cy="26504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9001" y="246489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8134" y="3617839"/>
            <a:ext cx="18373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ook – Inquiry</a:t>
            </a: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원장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조회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060173" y="4267195"/>
            <a:ext cx="768626" cy="7686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30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444488" y="4810532"/>
            <a:ext cx="901143" cy="90114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latin typeface="나눔고딕" pitchFamily="50" charset="-127"/>
                <a:ea typeface="나눔고딕" pitchFamily="50" charset="-127"/>
              </a:rPr>
              <a:t>100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89037" y="4492472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Inquiry / 2Sec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63753" y="532735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Million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74954" y="1630014"/>
            <a:ext cx="1252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ategory</a:t>
            </a:r>
          </a:p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카테고리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89340" y="2952780"/>
            <a:ext cx="20040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Time required for one query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89340" y="275399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개 조회에 소요시간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26144" y="246489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Big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338480" y="2425148"/>
            <a:ext cx="265042" cy="26504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63760" y="239863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logn~n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04113" y="2899776"/>
            <a:ext cx="20040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Time required for one query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604104" y="2687743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개 조회에 소요시간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0903" y="239863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Big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4492483" y="1762536"/>
            <a:ext cx="0" cy="41346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1086676" y="3498571"/>
            <a:ext cx="7368208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670853" y="2703447"/>
            <a:ext cx="1669774" cy="16697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Trusted</a:t>
            </a:r>
          </a:p>
          <a:p>
            <a:pPr algn="ctr"/>
            <a:r>
              <a:rPr lang="en-US" altLang="ko-KR" sz="2000" b="1" dirty="0" smtClean="0"/>
              <a:t>Jasper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Account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4" y="195231"/>
            <a:ext cx="4308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다국어 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개발자를 위한 가이드</a:t>
            </a:r>
            <a:r>
              <a:rPr lang="en-US" altLang="ko-KR" sz="11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(Multilingual – Developers Guide)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30436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다국어 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개발자를 위한 가이드</a:t>
            </a:r>
            <a:r>
              <a:rPr lang="en-US" altLang="ko-KR" sz="2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(Multilingual – Developers Guide)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23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8052" y="1245704"/>
            <a:ext cx="85344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번역자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(Translator)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8500" y="2527301"/>
            <a:ext cx="3204000" cy="25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View/Common/LanguageView.php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197600" y="2057400"/>
            <a:ext cx="2160000" cy="133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View/Language/ko-kr.php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View/Language/english.php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View/Language/japenese.php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…….</a:t>
            </a:r>
          </a:p>
          <a:p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View/Language/indonesia.php</a:t>
            </a:r>
            <a:endParaRPr lang="ko-KR" altLang="en-US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8500" y="2857501"/>
            <a:ext cx="3204000" cy="292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Controller/</a:t>
            </a:r>
            <a:r>
              <a:rPr lang="en-US" altLang="ko-KR" sz="1100" b="1" dirty="0" err="1" smtClean="0">
                <a:latin typeface="나눔고딕" pitchFamily="50" charset="-127"/>
                <a:ea typeface="나눔고딕" pitchFamily="50" charset="-127"/>
              </a:rPr>
              <a:t>JasperAccount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/LanguagePack.php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95300" y="4051300"/>
          <a:ext cx="8153399" cy="180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4845"/>
                <a:gridCol w="1636000"/>
                <a:gridCol w="2154732"/>
                <a:gridCol w="1808911"/>
                <a:gridCol w="1808911"/>
              </a:tblGrid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r>
                        <a:rPr lang="en-US" altLang="ko-KR" sz="1100" dirty="0" smtClean="0"/>
                        <a:t>(ID)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r>
                        <a:rPr lang="en-US" altLang="ko-KR" sz="1100" dirty="0" smtClean="0"/>
                        <a:t>(Categories)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(2</a:t>
                      </a:r>
                      <a:r>
                        <a:rPr lang="ko-KR" altLang="en-US" sz="1100" dirty="0" smtClean="0"/>
                        <a:t>차 분류</a:t>
                      </a:r>
                      <a:r>
                        <a:rPr lang="en-US" altLang="ko-KR" sz="1100" dirty="0" smtClean="0"/>
                        <a:t>)2 – Categories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FileName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파일명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사용자</a:t>
                      </a:r>
                      <a:r>
                        <a:rPr lang="en-US" altLang="ko-KR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(Users)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View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Common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LanguageView.php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언어번역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Controller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JasperAccount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LanguagePack.php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언어번역</a:t>
                      </a:r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View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Language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Ko-kr.php</a:t>
                      </a:r>
                      <a:endParaRPr lang="ko-KR" altLang="en-US" sz="1100" dirty="0" smtClean="0"/>
                    </a:p>
                    <a:p>
                      <a:pPr algn="ctr" latinLnBrk="1"/>
                      <a:r>
                        <a:rPr lang="en-US" altLang="ko-KR" sz="1100" dirty="0" smtClean="0"/>
                        <a:t>English.php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Japenese.php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…….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Indonesia.php</a:t>
                      </a:r>
                      <a:endParaRPr lang="ko-KR" altLang="en-US" sz="11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itchFamily="50" charset="-127"/>
                          <a:ea typeface="나눔고딕" pitchFamily="50" charset="-127"/>
                        </a:rPr>
                        <a:t>언어번역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4025900" y="2514600"/>
            <a:ext cx="210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1582</Words>
  <Application>Microsoft Office PowerPoint</Application>
  <PresentationFormat>화면 슬라이드 쇼(4:3)</PresentationFormat>
  <Paragraphs>354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나눔고딕</vt:lpstr>
      <vt:lpstr>맑은 고딕</vt:lpstr>
      <vt:lpstr>Wingdings</vt:lpstr>
      <vt:lpstr>Office 테마</vt:lpstr>
      <vt:lpstr>JasperAccount – MVC - IFRS Report - 생성 시스템</vt:lpstr>
      <vt:lpstr>목차(Content of List)</vt:lpstr>
      <vt:lpstr>1. 프로젝트 소개(About My Project)</vt:lpstr>
      <vt:lpstr>2. 목표(Goal)</vt:lpstr>
      <vt:lpstr>3. 연구보고서(Research Report)</vt:lpstr>
      <vt:lpstr>4. 개발도구(Development Tools)</vt:lpstr>
      <vt:lpstr>5. 자료구조(Data Structure)</vt:lpstr>
      <vt:lpstr>6. 성능(Performance)</vt:lpstr>
      <vt:lpstr>7. 다국어 – 개발자를 위한 가이드(Multilingual – Developers Guide)</vt:lpstr>
      <vt:lpstr>7. 다국어 – 개발자를 위한 가이드(Multilingual – Developers Guide)</vt:lpstr>
      <vt:lpstr>7. 다국어 – 개발자를 위한 가이드(Multilingual – Developers Guide)</vt:lpstr>
      <vt:lpstr>7. 다국어 – 개발자를 위한 가이드(Multilingual – Developers Guide)</vt:lpstr>
      <vt:lpstr>8. 보고서 – 개발자를 위한 가이드(Report – Guide for Developers)</vt:lpstr>
      <vt:lpstr>8. 보고서 – 개발자를 위한 가이드(Report – Guide for Developers)</vt:lpstr>
      <vt:lpstr>8. 보고서 – 개발자를 위한 가이드(Report – Guide for Developers)</vt:lpstr>
      <vt:lpstr>9. 보고서 &amp; 데이터베이스 – 개발자를 위한 가이드(Reports &amp; Databases – Guides for Developers)</vt:lpstr>
      <vt:lpstr>9. 보고서 &amp; 데이터베이스 – 개발자를 위한 가이드(Reports &amp; Databases – Guides for Developers)</vt:lpstr>
      <vt:lpstr>10. 설치 및 사용방법(How to Install and Use)</vt:lpstr>
      <vt:lpstr>10. 설치 및 사용방법(How to Install and Use)</vt:lpstr>
      <vt:lpstr>10. 설치 및 사용방법(How to Install and Use)</vt:lpstr>
      <vt:lpstr>소요일정(Schedule)</vt:lpstr>
      <vt:lpstr>라이선스(License)</vt:lpstr>
      <vt:lpstr>JasperAccount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64</cp:revision>
  <cp:lastPrinted>2011-08-28T13:13:29Z</cp:lastPrinted>
  <dcterms:created xsi:type="dcterms:W3CDTF">2011-08-24T01:05:33Z</dcterms:created>
  <dcterms:modified xsi:type="dcterms:W3CDTF">2018-08-17T15:13:37Z</dcterms:modified>
</cp:coreProperties>
</file>